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handoutMasterIdLst>
    <p:handoutMasterId r:id="rId26"/>
  </p:handoutMasterIdLst>
  <p:sldIdLst>
    <p:sldId id="281" r:id="rId5"/>
    <p:sldId id="323" r:id="rId6"/>
    <p:sldId id="331" r:id="rId7"/>
    <p:sldId id="333" r:id="rId8"/>
    <p:sldId id="347" r:id="rId9"/>
    <p:sldId id="354" r:id="rId10"/>
    <p:sldId id="352" r:id="rId11"/>
    <p:sldId id="353" r:id="rId12"/>
    <p:sldId id="328" r:id="rId13"/>
    <p:sldId id="327" r:id="rId14"/>
    <p:sldId id="329" r:id="rId15"/>
    <p:sldId id="359" r:id="rId16"/>
    <p:sldId id="358" r:id="rId17"/>
    <p:sldId id="361" r:id="rId18"/>
    <p:sldId id="362" r:id="rId19"/>
    <p:sldId id="355" r:id="rId20"/>
    <p:sldId id="356" r:id="rId21"/>
    <p:sldId id="360" r:id="rId22"/>
    <p:sldId id="363"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26680-B7B9-5486-D963-C245F8DB65E3}" v="14" dt="2025-03-11T08:47:10.220"/>
    <p1510:client id="{57007299-ECC5-18CA-196C-2816EEC59F81}" v="239" dt="2025-03-11T11:41:13.581"/>
    <p1510:client id="{67163AF3-F91B-AB01-5005-210253C88C6C}" v="330" dt="2025-03-11T11:42:11.094"/>
    <p1510:client id="{9A296D03-DB00-47EC-A236-ED031C225EC4}" v="35" dt="2025-03-11T08:51:36.478"/>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jivites@gmail.com" userId="b395b5378e4dceca" providerId="LiveId" clId="{9A296D03-DB00-47EC-A236-ED031C225EC4}"/>
    <pc:docChg chg="delSld modSld">
      <pc:chgData name="djivites@gmail.com" userId="b395b5378e4dceca" providerId="LiveId" clId="{9A296D03-DB00-47EC-A236-ED031C225EC4}" dt="2025-03-11T08:51:36.478" v="34" actId="20577"/>
      <pc:docMkLst>
        <pc:docMk/>
      </pc:docMkLst>
      <pc:sldChg chg="modSp mod">
        <pc:chgData name="djivites@gmail.com" userId="b395b5378e4dceca" providerId="LiveId" clId="{9A296D03-DB00-47EC-A236-ED031C225EC4}" dt="2025-03-11T08:51:36.478" v="34" actId="20577"/>
        <pc:sldMkLst>
          <pc:docMk/>
          <pc:sldMk cId="3597027037" sldId="281"/>
        </pc:sldMkLst>
        <pc:spChg chg="mod">
          <ac:chgData name="djivites@gmail.com" userId="b395b5378e4dceca" providerId="LiveId" clId="{9A296D03-DB00-47EC-A236-ED031C225EC4}" dt="2025-03-11T08:50:17.865" v="24" actId="113"/>
          <ac:spMkLst>
            <pc:docMk/>
            <pc:sldMk cId="3597027037" sldId="281"/>
            <ac:spMk id="2" creationId="{90BC432C-7C9D-05DC-6691-2C457407A680}"/>
          </ac:spMkLst>
        </pc:spChg>
        <pc:spChg chg="mod">
          <ac:chgData name="djivites@gmail.com" userId="b395b5378e4dceca" providerId="LiveId" clId="{9A296D03-DB00-47EC-A236-ED031C225EC4}" dt="2025-03-11T08:51:36.478" v="34" actId="20577"/>
          <ac:spMkLst>
            <pc:docMk/>
            <pc:sldMk cId="3597027037" sldId="281"/>
            <ac:spMk id="6" creationId="{C193C04B-6761-04E9-9F25-E406E4FD7200}"/>
          </ac:spMkLst>
        </pc:spChg>
      </pc:sldChg>
      <pc:sldChg chg="modSp del mod">
        <pc:chgData name="djivites@gmail.com" userId="b395b5378e4dceca" providerId="LiveId" clId="{9A296D03-DB00-47EC-A236-ED031C225EC4}" dt="2025-03-11T08:51:10.824" v="32" actId="47"/>
        <pc:sldMkLst>
          <pc:docMk/>
          <pc:sldMk cId="2526085775" sldId="300"/>
        </pc:sldMkLst>
        <pc:spChg chg="mod">
          <ac:chgData name="djivites@gmail.com" userId="b395b5378e4dceca" providerId="LiveId" clId="{9A296D03-DB00-47EC-A236-ED031C225EC4}" dt="2025-03-11T08:47:34.092" v="0" actId="14100"/>
          <ac:spMkLst>
            <pc:docMk/>
            <pc:sldMk cId="2526085775" sldId="300"/>
            <ac:spMk id="2" creationId="{53F8DA8D-7ED8-37E0-BFAB-4AF25D361360}"/>
          </ac:spMkLst>
        </pc:spChg>
      </pc:sldChg>
    </pc:docChg>
  </pc:docChgLst>
  <pc:docChgLst>
    <pc:chgData name="Guest User" providerId="Windows Live" clId="Web-{09526680-B7B9-5486-D963-C245F8DB65E3}"/>
    <pc:docChg chg="modSld">
      <pc:chgData name="Guest User" userId="" providerId="Windows Live" clId="Web-{09526680-B7B9-5486-D963-C245F8DB65E3}" dt="2025-03-11T08:48:11.395" v="20" actId="20577"/>
      <pc:docMkLst>
        <pc:docMk/>
      </pc:docMkLst>
      <pc:sldChg chg="modSp">
        <pc:chgData name="Guest User" userId="" providerId="Windows Live" clId="Web-{09526680-B7B9-5486-D963-C245F8DB65E3}" dt="2025-03-11T08:46:46.609" v="12" actId="14100"/>
        <pc:sldMkLst>
          <pc:docMk/>
          <pc:sldMk cId="3597027037" sldId="281"/>
        </pc:sldMkLst>
        <pc:spChg chg="mod">
          <ac:chgData name="Guest User" userId="" providerId="Windows Live" clId="Web-{09526680-B7B9-5486-D963-C245F8DB65E3}" dt="2025-03-11T08:46:46.609" v="12" actId="14100"/>
          <ac:spMkLst>
            <pc:docMk/>
            <pc:sldMk cId="3597027037" sldId="281"/>
            <ac:spMk id="2" creationId="{90BC432C-7C9D-05DC-6691-2C457407A680}"/>
          </ac:spMkLst>
        </pc:spChg>
        <pc:spChg chg="mod">
          <ac:chgData name="Guest User" userId="" providerId="Windows Live" clId="Web-{09526680-B7B9-5486-D963-C245F8DB65E3}" dt="2025-03-11T08:46:31.951" v="9" actId="20577"/>
          <ac:spMkLst>
            <pc:docMk/>
            <pc:sldMk cId="3597027037" sldId="281"/>
            <ac:spMk id="6" creationId="{C193C04B-6761-04E9-9F25-E406E4FD7200}"/>
          </ac:spMkLst>
        </pc:spChg>
      </pc:sldChg>
      <pc:sldChg chg="modSp">
        <pc:chgData name="Guest User" userId="" providerId="Windows Live" clId="Web-{09526680-B7B9-5486-D963-C245F8DB65E3}" dt="2025-03-11T08:48:11.395" v="20" actId="20577"/>
        <pc:sldMkLst>
          <pc:docMk/>
          <pc:sldMk cId="3977885988" sldId="340"/>
        </pc:sldMkLst>
        <pc:graphicFrameChg chg="modGraphic">
          <ac:chgData name="Guest User" userId="" providerId="Windows Live" clId="Web-{09526680-B7B9-5486-D963-C245F8DB65E3}" dt="2025-03-11T08:48:11.395" v="20" actId="20577"/>
          <ac:graphicFrameMkLst>
            <pc:docMk/>
            <pc:sldMk cId="3977885988" sldId="340"/>
            <ac:graphicFrameMk id="5" creationId="{0FEF2DA1-84C0-02CA-1BB5-22506A61BB5D}"/>
          </ac:graphicFrameMkLst>
        </pc:graphicFrameChg>
      </pc:sldChg>
      <pc:sldChg chg="modSp">
        <pc:chgData name="Guest User" userId="" providerId="Windows Live" clId="Web-{09526680-B7B9-5486-D963-C245F8DB65E3}" dt="2025-03-11T08:47:10.220" v="13" actId="14100"/>
        <pc:sldMkLst>
          <pc:docMk/>
          <pc:sldMk cId="1322884821" sldId="352"/>
        </pc:sldMkLst>
        <pc:picChg chg="mod">
          <ac:chgData name="Guest User" userId="" providerId="Windows Live" clId="Web-{09526680-B7B9-5486-D963-C245F8DB65E3}" dt="2025-03-11T08:47:10.220" v="13" actId="14100"/>
          <ac:picMkLst>
            <pc:docMk/>
            <pc:sldMk cId="1322884821" sldId="352"/>
            <ac:picMk id="6" creationId="{EF8AD2EF-3338-B992-3A47-88AD0114BA37}"/>
          </ac:picMkLst>
        </pc:picChg>
      </pc:sldChg>
    </pc:docChg>
  </pc:docChgLst>
  <pc:docChgLst>
    <pc:chgData name="Guest User" providerId="Windows Live" clId="Web-{57007299-ECC5-18CA-196C-2816EEC59F81}"/>
    <pc:docChg chg="addSld delSld modSld">
      <pc:chgData name="Guest User" userId="" providerId="Windows Live" clId="Web-{57007299-ECC5-18CA-196C-2816EEC59F81}" dt="2025-03-11T11:41:13.581" v="151"/>
      <pc:docMkLst>
        <pc:docMk/>
      </pc:docMkLst>
      <pc:sldChg chg="modSp del">
        <pc:chgData name="Guest User" userId="" providerId="Windows Live" clId="Web-{57007299-ECC5-18CA-196C-2816EEC59F81}" dt="2025-03-11T11:35:55.151" v="142"/>
        <pc:sldMkLst>
          <pc:docMk/>
          <pc:sldMk cId="551717632" sldId="334"/>
        </pc:sldMkLst>
        <pc:spChg chg="mod">
          <ac:chgData name="Guest User" userId="" providerId="Windows Live" clId="Web-{57007299-ECC5-18CA-196C-2816EEC59F81}" dt="2025-03-11T11:34:03.398" v="126" actId="20577"/>
          <ac:spMkLst>
            <pc:docMk/>
            <pc:sldMk cId="551717632" sldId="334"/>
            <ac:spMk id="2" creationId="{CCEC223F-62D0-9FBF-59A6-D4B1B8F0780B}"/>
          </ac:spMkLst>
        </pc:spChg>
      </pc:sldChg>
      <pc:sldChg chg="modSp">
        <pc:chgData name="Guest User" userId="" providerId="Windows Live" clId="Web-{57007299-ECC5-18CA-196C-2816EEC59F81}" dt="2025-03-11T11:01:28.018" v="123" actId="20577"/>
        <pc:sldMkLst>
          <pc:docMk/>
          <pc:sldMk cId="4251987354" sldId="354"/>
        </pc:sldMkLst>
        <pc:spChg chg="mod">
          <ac:chgData name="Guest User" userId="" providerId="Windows Live" clId="Web-{57007299-ECC5-18CA-196C-2816EEC59F81}" dt="2025-03-11T11:01:28.018" v="123" actId="20577"/>
          <ac:spMkLst>
            <pc:docMk/>
            <pc:sldMk cId="4251987354" sldId="354"/>
            <ac:spMk id="10" creationId="{8BAE86CA-C118-05C7-EDE2-EA95983B5456}"/>
          </ac:spMkLst>
        </pc:spChg>
      </pc:sldChg>
      <pc:sldChg chg="modSp del">
        <pc:chgData name="Guest User" userId="" providerId="Windows Live" clId="Web-{57007299-ECC5-18CA-196C-2816EEC59F81}" dt="2025-03-11T10:46:04.104" v="116"/>
        <pc:sldMkLst>
          <pc:docMk/>
          <pc:sldMk cId="1689783669" sldId="357"/>
        </pc:sldMkLst>
        <pc:spChg chg="mod">
          <ac:chgData name="Guest User" userId="" providerId="Windows Live" clId="Web-{57007299-ECC5-18CA-196C-2816EEC59F81}" dt="2025-03-11T10:39:50.360" v="94" actId="20577"/>
          <ac:spMkLst>
            <pc:docMk/>
            <pc:sldMk cId="1689783669" sldId="357"/>
            <ac:spMk id="9" creationId="{FE2476B6-C41E-72CF-E0DA-FDC26BD1F5D8}"/>
          </ac:spMkLst>
        </pc:spChg>
      </pc:sldChg>
      <pc:sldChg chg="modSp">
        <pc:chgData name="Guest User" userId="" providerId="Windows Live" clId="Web-{57007299-ECC5-18CA-196C-2816EEC59F81}" dt="2025-03-11T10:35:48.448" v="67" actId="14100"/>
        <pc:sldMkLst>
          <pc:docMk/>
          <pc:sldMk cId="1330288169" sldId="358"/>
        </pc:sldMkLst>
        <pc:spChg chg="mod">
          <ac:chgData name="Guest User" userId="" providerId="Windows Live" clId="Web-{57007299-ECC5-18CA-196C-2816EEC59F81}" dt="2025-03-11T10:35:48.448" v="67" actId="14100"/>
          <ac:spMkLst>
            <pc:docMk/>
            <pc:sldMk cId="1330288169" sldId="358"/>
            <ac:spMk id="3" creationId="{9E995228-D24D-5B6F-0108-C9A075154154}"/>
          </ac:spMkLst>
        </pc:spChg>
        <pc:picChg chg="mod">
          <ac:chgData name="Guest User" userId="" providerId="Windows Live" clId="Web-{57007299-ECC5-18CA-196C-2816EEC59F81}" dt="2025-03-11T10:35:42.010" v="66" actId="1076"/>
          <ac:picMkLst>
            <pc:docMk/>
            <pc:sldMk cId="1330288169" sldId="358"/>
            <ac:picMk id="6" creationId="{7D41AE8C-8FBA-9007-6FB8-6039E963F410}"/>
          </ac:picMkLst>
        </pc:picChg>
      </pc:sldChg>
      <pc:sldChg chg="addSp modSp">
        <pc:chgData name="Guest User" userId="" providerId="Windows Live" clId="Web-{57007299-ECC5-18CA-196C-2816EEC59F81}" dt="2025-03-11T10:46:09.479" v="117" actId="14100"/>
        <pc:sldMkLst>
          <pc:docMk/>
          <pc:sldMk cId="967189642" sldId="359"/>
        </pc:sldMkLst>
        <pc:spChg chg="mod">
          <ac:chgData name="Guest User" userId="" providerId="Windows Live" clId="Web-{57007299-ECC5-18CA-196C-2816EEC59F81}" dt="2025-03-11T10:46:09.479" v="117" actId="14100"/>
          <ac:spMkLst>
            <pc:docMk/>
            <pc:sldMk cId="967189642" sldId="359"/>
            <ac:spMk id="2" creationId="{54EF7444-30F4-3704-0AAA-53DB4C5DE753}"/>
          </ac:spMkLst>
        </pc:spChg>
        <pc:spChg chg="mod">
          <ac:chgData name="Guest User" userId="" providerId="Windows Live" clId="Web-{57007299-ECC5-18CA-196C-2816EEC59F81}" dt="2025-03-11T10:44:50.649" v="113" actId="20577"/>
          <ac:spMkLst>
            <pc:docMk/>
            <pc:sldMk cId="967189642" sldId="359"/>
            <ac:spMk id="3" creationId="{FC063AAB-466A-B063-2058-9555BFB32E26}"/>
          </ac:spMkLst>
        </pc:spChg>
        <pc:spChg chg="mod">
          <ac:chgData name="Guest User" userId="" providerId="Windows Live" clId="Web-{57007299-ECC5-18CA-196C-2816EEC59F81}" dt="2025-03-11T10:45:20.744" v="114" actId="20577"/>
          <ac:spMkLst>
            <pc:docMk/>
            <pc:sldMk cId="967189642" sldId="359"/>
            <ac:spMk id="4" creationId="{DB806B78-4262-F804-A69F-E0457286B04C}"/>
          </ac:spMkLst>
        </pc:spChg>
        <pc:picChg chg="add mod">
          <ac:chgData name="Guest User" userId="" providerId="Windows Live" clId="Web-{57007299-ECC5-18CA-196C-2816EEC59F81}" dt="2025-03-11T10:38:32.764" v="76" actId="1076"/>
          <ac:picMkLst>
            <pc:docMk/>
            <pc:sldMk cId="967189642" sldId="359"/>
            <ac:picMk id="7" creationId="{22991822-5CF1-1FD7-2C58-19BF14141822}"/>
          </ac:picMkLst>
        </pc:picChg>
      </pc:sldChg>
      <pc:sldChg chg="delSp modSp new">
        <pc:chgData name="Guest User" userId="" providerId="Windows Live" clId="Web-{57007299-ECC5-18CA-196C-2816EEC59F81}" dt="2025-03-11T11:35:39.338" v="141" actId="20577"/>
        <pc:sldMkLst>
          <pc:docMk/>
          <pc:sldMk cId="3839235084" sldId="360"/>
        </pc:sldMkLst>
        <pc:spChg chg="mod">
          <ac:chgData name="Guest User" userId="" providerId="Windows Live" clId="Web-{57007299-ECC5-18CA-196C-2816EEC59F81}" dt="2025-03-11T11:35:39.338" v="141" actId="20577"/>
          <ac:spMkLst>
            <pc:docMk/>
            <pc:sldMk cId="3839235084" sldId="360"/>
            <ac:spMk id="2" creationId="{0D0C7DA9-5DA9-B63A-6190-CF0AF6F70AA4}"/>
          </ac:spMkLst>
        </pc:spChg>
        <pc:spChg chg="mod">
          <ac:chgData name="Guest User" userId="" providerId="Windows Live" clId="Web-{57007299-ECC5-18CA-196C-2816EEC59F81}" dt="2025-03-11T11:35:08.275" v="133"/>
          <ac:spMkLst>
            <pc:docMk/>
            <pc:sldMk cId="3839235084" sldId="360"/>
            <ac:spMk id="3" creationId="{1526C0D2-4E91-9BA6-4372-F15E8049222C}"/>
          </ac:spMkLst>
        </pc:spChg>
        <pc:spChg chg="del">
          <ac:chgData name="Guest User" userId="" providerId="Windows Live" clId="Web-{57007299-ECC5-18CA-196C-2816EEC59F81}" dt="2025-03-11T11:34:23.695" v="128"/>
          <ac:spMkLst>
            <pc:docMk/>
            <pc:sldMk cId="3839235084" sldId="360"/>
            <ac:spMk id="4" creationId="{84481201-4947-B4F0-D88B-11F8B36B9832}"/>
          </ac:spMkLst>
        </pc:spChg>
      </pc:sldChg>
      <pc:sldChg chg="delSp modSp new">
        <pc:chgData name="Guest User" userId="" providerId="Windows Live" clId="Web-{57007299-ECC5-18CA-196C-2816EEC59F81}" dt="2025-03-11T11:40:41.268" v="150" actId="14100"/>
        <pc:sldMkLst>
          <pc:docMk/>
          <pc:sldMk cId="1775856397" sldId="361"/>
        </pc:sldMkLst>
        <pc:spChg chg="mod">
          <ac:chgData name="Guest User" userId="" providerId="Windows Live" clId="Web-{57007299-ECC5-18CA-196C-2816EEC59F81}" dt="2025-03-11T11:40:41.268" v="150" actId="14100"/>
          <ac:spMkLst>
            <pc:docMk/>
            <pc:sldMk cId="1775856397" sldId="361"/>
            <ac:spMk id="2" creationId="{10364F67-F4F3-2F68-3C10-000C55BA6EC5}"/>
          </ac:spMkLst>
        </pc:spChg>
        <pc:spChg chg="mod">
          <ac:chgData name="Guest User" userId="" providerId="Windows Live" clId="Web-{57007299-ECC5-18CA-196C-2816EEC59F81}" dt="2025-03-11T11:40:36.939" v="149" actId="14100"/>
          <ac:spMkLst>
            <pc:docMk/>
            <pc:sldMk cId="1775856397" sldId="361"/>
            <ac:spMk id="3" creationId="{70B5A0F8-EF30-658F-9EA3-1C1DDEB36BF7}"/>
          </ac:spMkLst>
        </pc:spChg>
        <pc:spChg chg="del">
          <ac:chgData name="Guest User" userId="" providerId="Windows Live" clId="Web-{57007299-ECC5-18CA-196C-2816EEC59F81}" dt="2025-03-11T11:40:32.033" v="147"/>
          <ac:spMkLst>
            <pc:docMk/>
            <pc:sldMk cId="1775856397" sldId="361"/>
            <ac:spMk id="4" creationId="{1EA378E6-0074-385E-B6EB-8063C76E6343}"/>
          </ac:spMkLst>
        </pc:spChg>
      </pc:sldChg>
      <pc:sldChg chg="new del">
        <pc:chgData name="Guest User" userId="" providerId="Windows Live" clId="Web-{57007299-ECC5-18CA-196C-2816EEC59F81}" dt="2025-03-11T11:41:13.581" v="151"/>
        <pc:sldMkLst>
          <pc:docMk/>
          <pc:sldMk cId="3638154547" sldId="362"/>
        </pc:sldMkLst>
      </pc:sldChg>
    </pc:docChg>
  </pc:docChgLst>
  <pc:docChgLst>
    <pc:chgData name="Guest User" providerId="Windows Live" clId="Web-{67163AF3-F91B-AB01-5005-210253C88C6C}"/>
    <pc:docChg chg="addSld delSld modSld">
      <pc:chgData name="Guest User" userId="" providerId="Windows Live" clId="Web-{67163AF3-F91B-AB01-5005-210253C88C6C}" dt="2025-03-11T11:42:11.094" v="302" actId="1076"/>
      <pc:docMkLst>
        <pc:docMk/>
      </pc:docMkLst>
      <pc:sldChg chg="addSp delSp modSp">
        <pc:chgData name="Guest User" userId="" providerId="Windows Live" clId="Web-{67163AF3-F91B-AB01-5005-210253C88C6C}" dt="2025-03-11T11:23:26.120" v="228" actId="1076"/>
        <pc:sldMkLst>
          <pc:docMk/>
          <pc:sldMk cId="3761778392" sldId="327"/>
        </pc:sldMkLst>
        <pc:spChg chg="del mod">
          <ac:chgData name="Guest User" userId="" providerId="Windows Live" clId="Web-{67163AF3-F91B-AB01-5005-210253C88C6C}" dt="2025-03-11T11:21:26.632" v="190"/>
          <ac:spMkLst>
            <pc:docMk/>
            <pc:sldMk cId="3761778392" sldId="327"/>
            <ac:spMk id="2" creationId="{9FEFD468-7BA8-6E4D-BB92-DED442A02B94}"/>
          </ac:spMkLst>
        </pc:spChg>
        <pc:spChg chg="mod">
          <ac:chgData name="Guest User" userId="" providerId="Windows Live" clId="Web-{67163AF3-F91B-AB01-5005-210253C88C6C}" dt="2025-03-11T11:23:26.120" v="228" actId="1076"/>
          <ac:spMkLst>
            <pc:docMk/>
            <pc:sldMk cId="3761778392" sldId="327"/>
            <ac:spMk id="3" creationId="{8396E849-5413-D92F-C833-78A4AE336E5C}"/>
          </ac:spMkLst>
        </pc:spChg>
        <pc:spChg chg="add del mod">
          <ac:chgData name="Guest User" userId="" providerId="Windows Live" clId="Web-{67163AF3-F91B-AB01-5005-210253C88C6C}" dt="2025-03-11T11:21:30.585" v="191"/>
          <ac:spMkLst>
            <pc:docMk/>
            <pc:sldMk cId="3761778392" sldId="327"/>
            <ac:spMk id="6" creationId="{2C159E1D-9F1B-977B-F059-31E691456676}"/>
          </ac:spMkLst>
        </pc:spChg>
        <pc:picChg chg="mod">
          <ac:chgData name="Guest User" userId="" providerId="Windows Live" clId="Web-{67163AF3-F91B-AB01-5005-210253C88C6C}" dt="2025-03-11T11:23:10.135" v="217" actId="1076"/>
          <ac:picMkLst>
            <pc:docMk/>
            <pc:sldMk cId="3761778392" sldId="327"/>
            <ac:picMk id="8" creationId="{A3D7E71D-4CE7-92B7-BE9E-B5BB6AFC6ADD}"/>
          </ac:picMkLst>
        </pc:picChg>
      </pc:sldChg>
      <pc:sldChg chg="modSp">
        <pc:chgData name="Guest User" userId="" providerId="Windows Live" clId="Web-{67163AF3-F91B-AB01-5005-210253C88C6C}" dt="2025-03-11T11:23:53.965" v="241" actId="20577"/>
        <pc:sldMkLst>
          <pc:docMk/>
          <pc:sldMk cId="2877673918" sldId="329"/>
        </pc:sldMkLst>
        <pc:spChg chg="mod">
          <ac:chgData name="Guest User" userId="" providerId="Windows Live" clId="Web-{67163AF3-F91B-AB01-5005-210253C88C6C}" dt="2025-03-11T11:23:53.965" v="241" actId="20577"/>
          <ac:spMkLst>
            <pc:docMk/>
            <pc:sldMk cId="2877673918" sldId="329"/>
            <ac:spMk id="3" creationId="{320DE979-2F0D-6D15-224F-AB632AA21D38}"/>
          </ac:spMkLst>
        </pc:spChg>
      </pc:sldChg>
      <pc:sldChg chg="modSp">
        <pc:chgData name="Guest User" userId="" providerId="Windows Live" clId="Web-{67163AF3-F91B-AB01-5005-210253C88C6C}" dt="2025-03-11T10:55:35.548" v="148" actId="20577"/>
        <pc:sldMkLst>
          <pc:docMk/>
          <pc:sldMk cId="2454126113" sldId="331"/>
        </pc:sldMkLst>
        <pc:spChg chg="mod">
          <ac:chgData name="Guest User" userId="" providerId="Windows Live" clId="Web-{67163AF3-F91B-AB01-5005-210253C88C6C}" dt="2025-03-11T10:55:35.548" v="148" actId="20577"/>
          <ac:spMkLst>
            <pc:docMk/>
            <pc:sldMk cId="2454126113" sldId="331"/>
            <ac:spMk id="3" creationId="{BF661C2E-918A-D8AD-9B02-58DE0DB47D93}"/>
          </ac:spMkLst>
        </pc:spChg>
      </pc:sldChg>
      <pc:sldChg chg="modSp">
        <pc:chgData name="Guest User" userId="" providerId="Windows Live" clId="Web-{67163AF3-F91B-AB01-5005-210253C88C6C}" dt="2025-03-11T11:42:11.094" v="302" actId="1076"/>
        <pc:sldMkLst>
          <pc:docMk/>
          <pc:sldMk cId="1322884821" sldId="352"/>
        </pc:sldMkLst>
        <pc:spChg chg="mod">
          <ac:chgData name="Guest User" userId="" providerId="Windows Live" clId="Web-{67163AF3-F91B-AB01-5005-210253C88C6C}" dt="2025-03-11T11:42:09.547" v="301" actId="1076"/>
          <ac:spMkLst>
            <pc:docMk/>
            <pc:sldMk cId="1322884821" sldId="352"/>
            <ac:spMk id="10" creationId="{4D5F52B4-0BCD-1591-B03C-CF5F0C9D1B4B}"/>
          </ac:spMkLst>
        </pc:spChg>
        <pc:picChg chg="mod">
          <ac:chgData name="Guest User" userId="" providerId="Windows Live" clId="Web-{67163AF3-F91B-AB01-5005-210253C88C6C}" dt="2025-03-11T11:41:56.875" v="299" actId="14100"/>
          <ac:picMkLst>
            <pc:docMk/>
            <pc:sldMk cId="1322884821" sldId="352"/>
            <ac:picMk id="6" creationId="{EF8AD2EF-3338-B992-3A47-88AD0114BA37}"/>
          </ac:picMkLst>
        </pc:picChg>
        <pc:picChg chg="mod">
          <ac:chgData name="Guest User" userId="" providerId="Windows Live" clId="Web-{67163AF3-F91B-AB01-5005-210253C88C6C}" dt="2025-03-11T11:42:11.094" v="302" actId="1076"/>
          <ac:picMkLst>
            <pc:docMk/>
            <pc:sldMk cId="1322884821" sldId="352"/>
            <ac:picMk id="8" creationId="{9AAA08D2-7F96-622E-698C-F4C7272BFE8A}"/>
          </ac:picMkLst>
        </pc:picChg>
      </pc:sldChg>
      <pc:sldChg chg="addSp delSp modSp">
        <pc:chgData name="Guest User" userId="" providerId="Windows Live" clId="Web-{67163AF3-F91B-AB01-5005-210253C88C6C}" dt="2025-03-11T11:00:24.136" v="188" actId="14100"/>
        <pc:sldMkLst>
          <pc:docMk/>
          <pc:sldMk cId="4251987354" sldId="354"/>
        </pc:sldMkLst>
        <pc:spChg chg="add del mod">
          <ac:chgData name="Guest User" userId="" providerId="Windows Live" clId="Web-{67163AF3-F91B-AB01-5005-210253C88C6C}" dt="2025-03-11T10:46:28.514" v="144"/>
          <ac:spMkLst>
            <pc:docMk/>
            <pc:sldMk cId="4251987354" sldId="354"/>
            <ac:spMk id="5" creationId="{1D0C04B0-59DD-2769-E4BE-7CDE63015419}"/>
          </ac:spMkLst>
        </pc:spChg>
        <pc:spChg chg="add del">
          <ac:chgData name="Guest User" userId="" providerId="Windows Live" clId="Web-{67163AF3-F91B-AB01-5005-210253C88C6C}" dt="2025-03-11T10:57:23.911" v="154"/>
          <ac:spMkLst>
            <pc:docMk/>
            <pc:sldMk cId="4251987354" sldId="354"/>
            <ac:spMk id="9" creationId="{FF401756-EF0E-027E-C3E6-5C74BFF35DB2}"/>
          </ac:spMkLst>
        </pc:spChg>
        <pc:spChg chg="add mod">
          <ac:chgData name="Guest User" userId="" providerId="Windows Live" clId="Web-{67163AF3-F91B-AB01-5005-210253C88C6C}" dt="2025-03-11T11:00:24.136" v="188" actId="14100"/>
          <ac:spMkLst>
            <pc:docMk/>
            <pc:sldMk cId="4251987354" sldId="354"/>
            <ac:spMk id="10" creationId="{8BAE86CA-C118-05C7-EDE2-EA95983B5456}"/>
          </ac:spMkLst>
        </pc:spChg>
        <pc:picChg chg="del">
          <ac:chgData name="Guest User" userId="" providerId="Windows Live" clId="Web-{67163AF3-F91B-AB01-5005-210253C88C6C}" dt="2025-03-11T10:46:27.233" v="143"/>
          <ac:picMkLst>
            <pc:docMk/>
            <pc:sldMk cId="4251987354" sldId="354"/>
            <ac:picMk id="6" creationId="{53CBD0D8-5BB7-5FB9-D6A0-4410E5B422B7}"/>
          </ac:picMkLst>
        </pc:picChg>
        <pc:picChg chg="add mod ord">
          <ac:chgData name="Guest User" userId="" providerId="Windows Live" clId="Web-{67163AF3-F91B-AB01-5005-210253C88C6C}" dt="2025-03-11T10:56:33.456" v="151" actId="14100"/>
          <ac:picMkLst>
            <pc:docMk/>
            <pc:sldMk cId="4251987354" sldId="354"/>
            <ac:picMk id="7" creationId="{06B83FC3-809E-4ABE-87DD-E131B09FCD6B}"/>
          </ac:picMkLst>
        </pc:picChg>
        <pc:picChg chg="mod">
          <ac:chgData name="Guest User" userId="" providerId="Windows Live" clId="Web-{67163AF3-F91B-AB01-5005-210253C88C6C}" dt="2025-03-11T10:56:36.691" v="152" actId="1076"/>
          <ac:picMkLst>
            <pc:docMk/>
            <pc:sldMk cId="4251987354" sldId="354"/>
            <ac:picMk id="8" creationId="{0B7566D7-21B8-246C-91D1-81E6D9065008}"/>
          </ac:picMkLst>
        </pc:picChg>
      </pc:sldChg>
      <pc:sldChg chg="addSp delSp modSp new">
        <pc:chgData name="Guest User" userId="" providerId="Windows Live" clId="Web-{67163AF3-F91B-AB01-5005-210253C88C6C}" dt="2025-03-11T10:29:37.919" v="78" actId="14100"/>
        <pc:sldMkLst>
          <pc:docMk/>
          <pc:sldMk cId="1689783669" sldId="357"/>
        </pc:sldMkLst>
        <pc:spChg chg="mod">
          <ac:chgData name="Guest User" userId="" providerId="Windows Live" clId="Web-{67163AF3-F91B-AB01-5005-210253C88C6C}" dt="2025-03-11T10:26:07.506" v="27" actId="1076"/>
          <ac:spMkLst>
            <pc:docMk/>
            <pc:sldMk cId="1689783669" sldId="357"/>
            <ac:spMk id="2" creationId="{4CD1F9E6-3A07-4FF0-35AD-9968B2232D32}"/>
          </ac:spMkLst>
        </pc:spChg>
        <pc:spChg chg="add del mod">
          <ac:chgData name="Guest User" userId="" providerId="Windows Live" clId="Web-{67163AF3-F91B-AB01-5005-210253C88C6C}" dt="2025-03-11T10:28:26.838" v="59" actId="20577"/>
          <ac:spMkLst>
            <pc:docMk/>
            <pc:sldMk cId="1689783669" sldId="357"/>
            <ac:spMk id="3" creationId="{B4B2F3B7-1367-BF99-2EB0-7487AE82511C}"/>
          </ac:spMkLst>
        </pc:spChg>
        <pc:spChg chg="del">
          <ac:chgData name="Guest User" userId="" providerId="Windows Live" clId="Web-{67163AF3-F91B-AB01-5005-210253C88C6C}" dt="2025-03-11T10:24:40.753" v="6"/>
          <ac:spMkLst>
            <pc:docMk/>
            <pc:sldMk cId="1689783669" sldId="357"/>
            <ac:spMk id="4" creationId="{7CCA6AED-BB57-2023-698D-9304FE8276A7}"/>
          </ac:spMkLst>
        </pc:spChg>
        <pc:spChg chg="add del">
          <ac:chgData name="Guest User" userId="" providerId="Windows Live" clId="Web-{67163AF3-F91B-AB01-5005-210253C88C6C}" dt="2025-03-11T10:28:45.714" v="63"/>
          <ac:spMkLst>
            <pc:docMk/>
            <pc:sldMk cId="1689783669" sldId="357"/>
            <ac:spMk id="8" creationId="{7F61B55D-2EE8-FB88-AC9D-7D6D4CB779CB}"/>
          </ac:spMkLst>
        </pc:spChg>
        <pc:spChg chg="add mod">
          <ac:chgData name="Guest User" userId="" providerId="Windows Live" clId="Web-{67163AF3-F91B-AB01-5005-210253C88C6C}" dt="2025-03-11T10:29:37.919" v="78" actId="14100"/>
          <ac:spMkLst>
            <pc:docMk/>
            <pc:sldMk cId="1689783669" sldId="357"/>
            <ac:spMk id="9" creationId="{FE2476B6-C41E-72CF-E0DA-FDC26BD1F5D8}"/>
          </ac:spMkLst>
        </pc:spChg>
        <pc:picChg chg="add del mod ord">
          <ac:chgData name="Guest User" userId="" providerId="Windows Live" clId="Web-{67163AF3-F91B-AB01-5005-210253C88C6C}" dt="2025-03-11T10:25:03.629" v="13"/>
          <ac:picMkLst>
            <pc:docMk/>
            <pc:sldMk cId="1689783669" sldId="357"/>
            <ac:picMk id="6" creationId="{04A8ED0A-3A2B-5570-BF09-E467C72858F0}"/>
          </ac:picMkLst>
        </pc:picChg>
        <pc:picChg chg="add mod">
          <ac:chgData name="Guest User" userId="" providerId="Windows Live" clId="Web-{67163AF3-F91B-AB01-5005-210253C88C6C}" dt="2025-03-11T10:28:33.807" v="61" actId="14100"/>
          <ac:picMkLst>
            <pc:docMk/>
            <pc:sldMk cId="1689783669" sldId="357"/>
            <ac:picMk id="7" creationId="{743890B2-DEBD-31CB-501E-CBB2BBE54C3E}"/>
          </ac:picMkLst>
        </pc:picChg>
      </pc:sldChg>
      <pc:sldChg chg="addSp delSp modSp new">
        <pc:chgData name="Guest User" userId="" providerId="Windows Live" clId="Web-{67163AF3-F91B-AB01-5005-210253C88C6C}" dt="2025-03-11T11:26:42.658" v="298" actId="1076"/>
        <pc:sldMkLst>
          <pc:docMk/>
          <pc:sldMk cId="1330288169" sldId="358"/>
        </pc:sldMkLst>
        <pc:spChg chg="mod">
          <ac:chgData name="Guest User" userId="" providerId="Windows Live" clId="Web-{67163AF3-F91B-AB01-5005-210253C88C6C}" dt="2025-03-11T10:30:52.765" v="103" actId="20577"/>
          <ac:spMkLst>
            <pc:docMk/>
            <pc:sldMk cId="1330288169" sldId="358"/>
            <ac:spMk id="2" creationId="{6B63EA0C-5520-B4AE-4E85-78E806F2953C}"/>
          </ac:spMkLst>
        </pc:spChg>
        <pc:spChg chg="mod">
          <ac:chgData name="Guest User" userId="" providerId="Windows Live" clId="Web-{67163AF3-F91B-AB01-5005-210253C88C6C}" dt="2025-03-11T11:26:39.829" v="297" actId="1076"/>
          <ac:spMkLst>
            <pc:docMk/>
            <pc:sldMk cId="1330288169" sldId="358"/>
            <ac:spMk id="3" creationId="{9E995228-D24D-5B6F-0108-C9A075154154}"/>
          </ac:spMkLst>
        </pc:spChg>
        <pc:spChg chg="del">
          <ac:chgData name="Guest User" userId="" providerId="Windows Live" clId="Web-{67163AF3-F91B-AB01-5005-210253C88C6C}" dt="2025-03-11T10:30:56.249" v="104"/>
          <ac:spMkLst>
            <pc:docMk/>
            <pc:sldMk cId="1330288169" sldId="358"/>
            <ac:spMk id="4" creationId="{38AF9C1D-43F3-78D3-10B0-91E7DEED809C}"/>
          </ac:spMkLst>
        </pc:spChg>
        <pc:picChg chg="add mod">
          <ac:chgData name="Guest User" userId="" providerId="Windows Live" clId="Web-{67163AF3-F91B-AB01-5005-210253C88C6C}" dt="2025-03-11T11:26:42.658" v="298" actId="1076"/>
          <ac:picMkLst>
            <pc:docMk/>
            <pc:sldMk cId="1330288169" sldId="358"/>
            <ac:picMk id="6" creationId="{7D41AE8C-8FBA-9007-6FB8-6039E963F410}"/>
          </ac:picMkLst>
        </pc:picChg>
      </pc:sldChg>
      <pc:sldChg chg="modSp new">
        <pc:chgData name="Guest User" userId="" providerId="Windows Live" clId="Web-{67163AF3-F91B-AB01-5005-210253C88C6C}" dt="2025-03-11T11:26:27.267" v="296" actId="20577"/>
        <pc:sldMkLst>
          <pc:docMk/>
          <pc:sldMk cId="967189642" sldId="359"/>
        </pc:sldMkLst>
        <pc:spChg chg="mod">
          <ac:chgData name="Guest User" userId="" providerId="Windows Live" clId="Web-{67163AF3-F91B-AB01-5005-210253C88C6C}" dt="2025-03-11T10:37:46.872" v="139" actId="1076"/>
          <ac:spMkLst>
            <pc:docMk/>
            <pc:sldMk cId="967189642" sldId="359"/>
            <ac:spMk id="2" creationId="{54EF7444-30F4-3704-0AAA-53DB4C5DE753}"/>
          </ac:spMkLst>
        </pc:spChg>
        <pc:spChg chg="mod">
          <ac:chgData name="Guest User" userId="" providerId="Windows Live" clId="Web-{67163AF3-F91B-AB01-5005-210253C88C6C}" dt="2025-03-11T10:37:53.794" v="141" actId="14100"/>
          <ac:spMkLst>
            <pc:docMk/>
            <pc:sldMk cId="967189642" sldId="359"/>
            <ac:spMk id="3" creationId="{FC063AAB-466A-B063-2058-9555BFB32E26}"/>
          </ac:spMkLst>
        </pc:spChg>
        <pc:spChg chg="mod">
          <ac:chgData name="Guest User" userId="" providerId="Windows Live" clId="Web-{67163AF3-F91B-AB01-5005-210253C88C6C}" dt="2025-03-11T11:26:27.267" v="296" actId="20577"/>
          <ac:spMkLst>
            <pc:docMk/>
            <pc:sldMk cId="967189642" sldId="359"/>
            <ac:spMk id="4" creationId="{DB806B78-4262-F804-A69F-E0457286B04C}"/>
          </ac:spMkLst>
        </pc:spChg>
      </pc:sldChg>
      <pc:sldChg chg="add del replId">
        <pc:chgData name="Guest User" userId="" providerId="Windows Live" clId="Web-{67163AF3-F91B-AB01-5005-210253C88C6C}" dt="2025-03-11T10:57:31.771" v="156"/>
        <pc:sldMkLst>
          <pc:docMk/>
          <pc:sldMk cId="1529126453" sldId="3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4/16/2025</a:t>
            </a:fld>
            <a:endParaRPr lang="en-US"/>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ADD3C7-09A3-4FAE-BEB8-19FEF1926070}" type="slidenum">
              <a:rPr lang="en-US" smtClean="0"/>
              <a:t>20</a:t>
            </a:fld>
            <a:endParaRPr lang="en-US"/>
          </a:p>
        </p:txBody>
      </p:sp>
    </p:spTree>
    <p:extLst>
      <p:ext uri="{BB962C8B-B14F-4D97-AF65-F5344CB8AC3E}">
        <p14:creationId xmlns:p14="http://schemas.microsoft.com/office/powerpoint/2010/main" val="3488659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4/16/2025</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4/16/2025</a:t>
            </a:fld>
            <a:endParaRPr lang="en-US"/>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4/16/2025</a:t>
            </a:fld>
            <a:endParaRPr lang="en-US"/>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4/16/2025</a:t>
            </a:fld>
            <a:endParaRPr lang="en-US"/>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4/16/2025</a:t>
            </a:fld>
            <a:endParaRPr lang="en-US"/>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4/16/2025</a:t>
            </a:fld>
            <a:endParaRPr lang="en-US"/>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4/16/2025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4/16/2025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4/16/2025</a:t>
            </a:fld>
            <a:endParaRPr lang="en-US"/>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4/16/2025</a:t>
            </a:fld>
            <a:endParaRPr lang="en-US"/>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a:t>Click to add content</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4/16/2025</a:t>
            </a:fld>
            <a:endParaRPr lang="en-US"/>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4/16/2025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4/16/2025</a:t>
            </a:fld>
            <a:endParaRPr lang="en-US"/>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4/16/2025</a:t>
            </a:fld>
            <a:endParaRPr lang="en-US"/>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4/16/2025</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a:xfrm>
            <a:off x="584708" y="897622"/>
            <a:ext cx="10525977" cy="4467936"/>
          </a:xfrm>
        </p:spPr>
        <p:txBody>
          <a:bodyPr/>
          <a:lstStyle/>
          <a:p>
            <a:r>
              <a:rPr lang="en-US" u="sng" dirty="0"/>
              <a:t>SENTIMENT ANALYSIS</a:t>
            </a:r>
            <a:br>
              <a:rPr lang="en-US" u="sng" dirty="0"/>
            </a:br>
            <a:r>
              <a:rPr lang="en-US" u="sng" dirty="0"/>
              <a:t>ON Amazon review </a:t>
            </a:r>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a:p>
        </p:txBody>
      </p:sp>
      <p:sp>
        <p:nvSpPr>
          <p:cNvPr id="2" name="TextBox 1">
            <a:extLst>
              <a:ext uri="{FF2B5EF4-FFF2-40B4-BE49-F238E27FC236}">
                <a16:creationId xmlns:a16="http://schemas.microsoft.com/office/drawing/2014/main" id="{90BC432C-7C9D-05DC-6691-2C457407A680}"/>
              </a:ext>
            </a:extLst>
          </p:cNvPr>
          <p:cNvSpPr txBox="1"/>
          <p:nvPr/>
        </p:nvSpPr>
        <p:spPr>
          <a:xfrm>
            <a:off x="6660859" y="4663444"/>
            <a:ext cx="4676005" cy="1569660"/>
          </a:xfrm>
          <a:prstGeom prst="rect">
            <a:avLst/>
          </a:prstGeom>
          <a:noFill/>
        </p:spPr>
        <p:txBody>
          <a:bodyPr wrap="square" rtlCol="0">
            <a:spAutoFit/>
          </a:bodyPr>
          <a:lstStyle/>
          <a:p>
            <a:r>
              <a:rPr lang="en-IN" sz="1600" b="1" u="sng">
                <a:solidFill>
                  <a:schemeClr val="bg1"/>
                </a:solidFill>
              </a:rPr>
              <a:t>Team members</a:t>
            </a:r>
            <a:br>
              <a:rPr lang="en-IN" sz="1600">
                <a:solidFill>
                  <a:schemeClr val="bg1"/>
                </a:solidFill>
              </a:rPr>
            </a:br>
            <a:br>
              <a:rPr lang="en-IN" sz="1600">
                <a:solidFill>
                  <a:schemeClr val="bg1"/>
                </a:solidFill>
              </a:rPr>
            </a:br>
            <a:r>
              <a:rPr lang="en-IN" sz="1600">
                <a:solidFill>
                  <a:schemeClr val="bg1"/>
                </a:solidFill>
              </a:rPr>
              <a:t>JIVITES D-                             CB.SC.U4AIE24020</a:t>
            </a:r>
            <a:br>
              <a:rPr lang="en-IN" sz="1600">
                <a:solidFill>
                  <a:schemeClr val="bg1"/>
                </a:solidFill>
              </a:rPr>
            </a:br>
            <a:r>
              <a:rPr lang="en-IN" sz="1600">
                <a:solidFill>
                  <a:schemeClr val="bg1"/>
                </a:solidFill>
              </a:rPr>
              <a:t>RAMKUMAR K R -                CB.SC.U4AIE24042</a:t>
            </a:r>
            <a:br>
              <a:rPr lang="en-IN" sz="1600">
                <a:solidFill>
                  <a:schemeClr val="bg1"/>
                </a:solidFill>
              </a:rPr>
            </a:br>
            <a:r>
              <a:rPr lang="en-IN" sz="1600">
                <a:solidFill>
                  <a:schemeClr val="bg1"/>
                </a:solidFill>
              </a:rPr>
              <a:t>MEHAN-                               CB.SC.U4AIE24031</a:t>
            </a:r>
            <a:br>
              <a:rPr lang="en-IN" sz="1600">
                <a:solidFill>
                  <a:schemeClr val="bg1"/>
                </a:solidFill>
              </a:rPr>
            </a:br>
            <a:r>
              <a:rPr lang="en-IN" sz="1600">
                <a:solidFill>
                  <a:schemeClr val="bg1"/>
                </a:solidFill>
              </a:rPr>
              <a:t>SUKANTHAN-                       CB.SC.U4AIE24056</a:t>
            </a:r>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96E849-5413-D92F-C833-78A4AE336E5C}"/>
              </a:ext>
            </a:extLst>
          </p:cNvPr>
          <p:cNvSpPr>
            <a:spLocks noGrp="1"/>
          </p:cNvSpPr>
          <p:nvPr>
            <p:ph sz="half" idx="2"/>
          </p:nvPr>
        </p:nvSpPr>
        <p:spPr>
          <a:xfrm>
            <a:off x="388229" y="300318"/>
            <a:ext cx="10722455" cy="6302838"/>
          </a:xfrm>
        </p:spPr>
        <p:txBody>
          <a:bodyPr vert="horz" lIns="91440" tIns="45720" rIns="91440" bIns="45720" rtlCol="0" anchor="t">
            <a:noAutofit/>
          </a:bodyPr>
          <a:lstStyle/>
          <a:p>
            <a:pPr>
              <a:lnSpc>
                <a:spcPct val="100000"/>
              </a:lnSpc>
            </a:pPr>
            <a:r>
              <a:rPr lang="en-US" sz="1600" dirty="0"/>
              <a:t>	 • </a:t>
            </a:r>
            <a:r>
              <a:rPr lang="en-US" sz="1600" b="1" dirty="0" err="1"/>
              <a:t>Tokenize</a:t>
            </a:r>
            <a:r>
              <a:rPr lang="en-US" sz="1600" dirty="0" err="1"/>
              <a:t>,</a:t>
            </a:r>
            <a:r>
              <a:rPr lang="en-US" sz="1600" b="1" dirty="0" err="1"/>
              <a:t>Stopword</a:t>
            </a:r>
            <a:r>
              <a:rPr lang="en-US" sz="1600" b="1" dirty="0"/>
              <a:t> Removal </a:t>
            </a:r>
            <a:r>
              <a:rPr lang="en-US" sz="1600" dirty="0"/>
              <a:t>- Removes common words such as ”the,” ”is,” and ”and” to enhance focus on meaningful terms. Ex: "The product is really good and I love it!" --&gt; product really good love </a:t>
            </a:r>
          </a:p>
          <a:p>
            <a:pPr>
              <a:lnSpc>
                <a:spcPct val="100000"/>
              </a:lnSpc>
            </a:pPr>
            <a:r>
              <a:rPr lang="en-US" sz="1600" dirty="0"/>
              <a:t>	• </a:t>
            </a:r>
            <a:r>
              <a:rPr lang="en-US" sz="1600" b="1" dirty="0"/>
              <a:t>Lemmatization</a:t>
            </a:r>
            <a:r>
              <a:rPr lang="en-US" sz="1600" dirty="0"/>
              <a:t>- Converts words to their root form, ensuring consistency across variations of the same term.. </a:t>
            </a:r>
          </a:p>
          <a:p>
            <a:pPr>
              <a:lnSpc>
                <a:spcPct val="100000"/>
              </a:lnSpc>
            </a:pPr>
            <a:r>
              <a:rPr lang="en-US" sz="1600" dirty="0"/>
              <a:t>4. </a:t>
            </a:r>
            <a:r>
              <a:rPr lang="en-US" sz="1600" b="1" dirty="0"/>
              <a:t> WORD CLOUD</a:t>
            </a:r>
            <a:r>
              <a:rPr lang="en-US" sz="1600" dirty="0"/>
              <a:t> </a:t>
            </a:r>
          </a:p>
          <a:p>
            <a:pPr>
              <a:lnSpc>
                <a:spcPct val="100000"/>
              </a:lnSpc>
            </a:pPr>
            <a:r>
              <a:rPr lang="en-US" sz="1600" dirty="0"/>
              <a:t>	-Identify and analyze the most frequently occurring words to understand common themes. </a:t>
            </a:r>
          </a:p>
          <a:p>
            <a:pPr>
              <a:lnSpc>
                <a:spcPct val="100000"/>
              </a:lnSpc>
            </a:pPr>
            <a:r>
              <a:rPr lang="en-US" sz="1600" dirty="0"/>
              <a:t>	- Generate a </a:t>
            </a:r>
            <a:r>
              <a:rPr lang="en-US" sz="1600" b="1" dirty="0"/>
              <a:t>word cloud</a:t>
            </a:r>
            <a:r>
              <a:rPr lang="en-US" sz="1600" dirty="0"/>
              <a:t> to visualize the most common words in positive and negative reviews. </a:t>
            </a:r>
          </a:p>
          <a:p>
            <a:pPr>
              <a:lnSpc>
                <a:spcPct val="100000"/>
              </a:lnSpc>
            </a:pPr>
            <a:r>
              <a:rPr lang="en-US" sz="1600" dirty="0"/>
              <a:t>5. </a:t>
            </a:r>
            <a:r>
              <a:rPr lang="en-US" sz="1600" b="1" dirty="0"/>
              <a:t>FEATURE SELECTION</a:t>
            </a:r>
            <a:r>
              <a:rPr lang="en-US" sz="1600" dirty="0"/>
              <a:t> </a:t>
            </a:r>
          </a:p>
          <a:p>
            <a:pPr>
              <a:lnSpc>
                <a:spcPct val="100000"/>
              </a:lnSpc>
            </a:pPr>
            <a:r>
              <a:rPr lang="en-US" sz="1600" dirty="0"/>
              <a:t>         - Stratified Split: Ensured balanced sentiment distribution in train &amp; test sets.  </a:t>
            </a:r>
          </a:p>
          <a:p>
            <a:pPr>
              <a:lnSpc>
                <a:spcPct val="100000"/>
              </a:lnSpc>
            </a:pPr>
            <a:r>
              <a:rPr lang="en-US" sz="1600" dirty="0"/>
              <a:t>	- Convert text data into numerical form using  </a:t>
            </a:r>
            <a:r>
              <a:rPr lang="en-IN" sz="1600" b="1" dirty="0"/>
              <a:t>TF-IDF Vectorization</a:t>
            </a:r>
            <a:r>
              <a:rPr lang="en-US" sz="1600" dirty="0"/>
              <a:t>.</a:t>
            </a:r>
          </a:p>
          <a:p>
            <a:pPr>
              <a:lnSpc>
                <a:spcPct val="100000"/>
              </a:lnSpc>
            </a:pPr>
            <a:r>
              <a:rPr lang="en-IN" sz="1600" dirty="0"/>
              <a:t>6</a:t>
            </a:r>
            <a:r>
              <a:rPr lang="en-IN" sz="1600" b="1" dirty="0"/>
              <a:t> .Testing, Training</a:t>
            </a:r>
            <a:endParaRPr lang="en-IN" sz="1600" dirty="0"/>
          </a:p>
          <a:p>
            <a:pPr>
              <a:lnSpc>
                <a:spcPct val="100000"/>
              </a:lnSpc>
            </a:pPr>
            <a:r>
              <a:rPr lang="en-IN" sz="1600" dirty="0"/>
              <a:t>	-</a:t>
            </a:r>
            <a:r>
              <a:rPr lang="en-US" sz="1600" dirty="0"/>
              <a:t>The dataset is divided into 75% for training and 25% for testing to evaluate model performance effectively</a:t>
            </a:r>
            <a:r>
              <a:rPr lang="en-IN" sz="1600" dirty="0"/>
              <a:t>.Train the model using </a:t>
            </a:r>
            <a:r>
              <a:rPr lang="en-IN" sz="1600" b="1" dirty="0"/>
              <a:t>Logistic Regression.</a:t>
            </a:r>
            <a:endParaRPr lang="en-IN" sz="1600" dirty="0"/>
          </a:p>
          <a:p>
            <a:pPr>
              <a:lnSpc>
                <a:spcPct val="100000"/>
              </a:lnSpc>
            </a:pPr>
            <a:r>
              <a:rPr lang="en-IN" sz="1600" dirty="0"/>
              <a:t>7. </a:t>
            </a:r>
            <a:r>
              <a:rPr lang="en-IN" sz="1600" b="1" dirty="0"/>
              <a:t>Model Selection</a:t>
            </a:r>
            <a:endParaRPr lang="en-IN" sz="1600" dirty="0"/>
          </a:p>
          <a:p>
            <a:pPr>
              <a:lnSpc>
                <a:spcPct val="100000"/>
              </a:lnSpc>
            </a:pPr>
            <a:r>
              <a:rPr lang="en-IN" sz="1600" dirty="0"/>
              <a:t>  -</a:t>
            </a:r>
            <a:r>
              <a:rPr lang="en-US" sz="1600" dirty="0"/>
              <a:t>Selected Logistic Regression as the classification model. Trained the model on TF-IDF-transformed review data.</a:t>
            </a:r>
            <a:endParaRPr lang="en-IN" sz="1600" dirty="0"/>
          </a:p>
          <a:p>
            <a:pPr>
              <a:lnSpc>
                <a:spcPct val="100000"/>
              </a:lnSpc>
            </a:pPr>
            <a:endParaRPr lang="en-US" sz="1600" dirty="0"/>
          </a:p>
          <a:p>
            <a:pPr>
              <a:lnSpc>
                <a:spcPct val="100000"/>
              </a:lnSpc>
            </a:pPr>
            <a:endParaRPr lang="en-IN" sz="1600" dirty="0"/>
          </a:p>
        </p:txBody>
      </p:sp>
      <p:sp>
        <p:nvSpPr>
          <p:cNvPr id="5" name="Slide Number Placeholder 4">
            <a:extLst>
              <a:ext uri="{FF2B5EF4-FFF2-40B4-BE49-F238E27FC236}">
                <a16:creationId xmlns:a16="http://schemas.microsoft.com/office/drawing/2014/main" id="{DB6FD78D-A6DA-9C9A-A13E-5BFABC0896D0}"/>
              </a:ext>
            </a:extLst>
          </p:cNvPr>
          <p:cNvSpPr>
            <a:spLocks noGrp="1"/>
          </p:cNvSpPr>
          <p:nvPr>
            <p:ph type="sldNum" sz="quarter" idx="12"/>
          </p:nvPr>
        </p:nvSpPr>
        <p:spPr/>
        <p:txBody>
          <a:bodyPr/>
          <a:lstStyle/>
          <a:p>
            <a:fld id="{D57F1E4F-1CFF-5643-939E-02111984F565}" type="slidenum">
              <a:rPr lang="en-US" smtClean="0"/>
              <a:pPr/>
              <a:t>10</a:t>
            </a:fld>
            <a:endParaRPr lang="en-US"/>
          </a:p>
        </p:txBody>
      </p:sp>
      <p:pic>
        <p:nvPicPr>
          <p:cNvPr id="2051" name="Picture 3" descr="TF-IDF - Machine Learning for Mobile [Book]">
            <a:extLst>
              <a:ext uri="{FF2B5EF4-FFF2-40B4-BE49-F238E27FC236}">
                <a16:creationId xmlns:a16="http://schemas.microsoft.com/office/drawing/2014/main" id="{4947021F-AB4D-7623-E539-66F26C112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45" y="3756078"/>
            <a:ext cx="3515186" cy="88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7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A924-6336-15E6-F017-7CAB87517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50665-8884-3D9D-98A4-68D71253F347}"/>
              </a:ext>
            </a:extLst>
          </p:cNvPr>
          <p:cNvSpPr>
            <a:spLocks noGrp="1"/>
          </p:cNvSpPr>
          <p:nvPr>
            <p:ph type="title"/>
          </p:nvPr>
        </p:nvSpPr>
        <p:spPr>
          <a:xfrm>
            <a:off x="3393503" y="60405"/>
            <a:ext cx="4041058" cy="979719"/>
          </a:xfrm>
        </p:spPr>
        <p:txBody>
          <a:bodyPr/>
          <a:lstStyle/>
          <a:p>
            <a:r>
              <a:rPr lang="en-US"/>
              <a:t>Methodology</a:t>
            </a:r>
            <a:endParaRPr lang="en-IN"/>
          </a:p>
        </p:txBody>
      </p:sp>
      <p:sp>
        <p:nvSpPr>
          <p:cNvPr id="3" name="Content Placeholder 2">
            <a:extLst>
              <a:ext uri="{FF2B5EF4-FFF2-40B4-BE49-F238E27FC236}">
                <a16:creationId xmlns:a16="http://schemas.microsoft.com/office/drawing/2014/main" id="{320DE979-2F0D-6D15-224F-AB632AA21D38}"/>
              </a:ext>
            </a:extLst>
          </p:cNvPr>
          <p:cNvSpPr>
            <a:spLocks noGrp="1"/>
          </p:cNvSpPr>
          <p:nvPr>
            <p:ph sz="half" idx="2"/>
          </p:nvPr>
        </p:nvSpPr>
        <p:spPr>
          <a:xfrm>
            <a:off x="490472" y="886048"/>
            <a:ext cx="10620213" cy="5524583"/>
          </a:xfrm>
        </p:spPr>
        <p:txBody>
          <a:bodyPr vert="horz" lIns="91440" tIns="45720" rIns="91440" bIns="45720" rtlCol="0" anchor="t">
            <a:noAutofit/>
          </a:bodyPr>
          <a:lstStyle/>
          <a:p>
            <a:pPr>
              <a:lnSpc>
                <a:spcPct val="100000"/>
              </a:lnSpc>
            </a:pPr>
            <a:r>
              <a:rPr lang="en-IN" sz="1600" dirty="0"/>
              <a:t>8. </a:t>
            </a:r>
            <a:r>
              <a:rPr lang="en-IN" sz="1600" b="1" dirty="0"/>
              <a:t>Confusion Matrix</a:t>
            </a:r>
            <a:endParaRPr lang="en-IN" sz="1600" dirty="0"/>
          </a:p>
          <a:p>
            <a:pPr>
              <a:lnSpc>
                <a:spcPct val="100000"/>
              </a:lnSpc>
            </a:pPr>
            <a:r>
              <a:rPr lang="en-IN" sz="1600" dirty="0"/>
              <a:t>	-Evaluate the model’s performance using a </a:t>
            </a:r>
            <a:r>
              <a:rPr lang="en-IN" sz="1600" b="1" dirty="0"/>
              <a:t>confusion matrix</a:t>
            </a:r>
          </a:p>
          <a:p>
            <a:pPr>
              <a:lnSpc>
                <a:spcPct val="100000"/>
              </a:lnSpc>
            </a:pPr>
            <a:r>
              <a:rPr lang="en-IN" sz="1600" dirty="0"/>
              <a:t>                  to </a:t>
            </a:r>
            <a:r>
              <a:rPr lang="en-IN" sz="1600" dirty="0" err="1"/>
              <a:t>analyze</a:t>
            </a:r>
            <a:r>
              <a:rPr lang="en-IN" sz="1600" dirty="0"/>
              <a:t> correct vs. incorrect predictions.</a:t>
            </a:r>
          </a:p>
          <a:p>
            <a:pPr>
              <a:lnSpc>
                <a:spcPct val="100000"/>
              </a:lnSpc>
            </a:pPr>
            <a:r>
              <a:rPr lang="en-IN" sz="1600" dirty="0"/>
              <a:t>9. </a:t>
            </a:r>
            <a:r>
              <a:rPr lang="en-IN" sz="1600" b="1" dirty="0"/>
              <a:t>Precision, Recall, F1-Score,Accuracy</a:t>
            </a:r>
            <a:endParaRPr lang="en-IN" sz="1600" dirty="0"/>
          </a:p>
          <a:p>
            <a:pPr>
              <a:lnSpc>
                <a:spcPct val="100000"/>
              </a:lnSpc>
            </a:pPr>
            <a:r>
              <a:rPr lang="en-IN" sz="1600" dirty="0"/>
              <a:t>       	-Use standard evaluation metrics:</a:t>
            </a:r>
            <a:endParaRPr lang="en-IN" dirty="0"/>
          </a:p>
          <a:p>
            <a:pPr>
              <a:lnSpc>
                <a:spcPct val="100000"/>
              </a:lnSpc>
            </a:pPr>
            <a:r>
              <a:rPr lang="en-US" sz="1600" dirty="0"/>
              <a:t>	- </a:t>
            </a:r>
            <a:r>
              <a:rPr lang="en-US" sz="1600" b="1" dirty="0"/>
              <a:t>Accuracy</a:t>
            </a:r>
            <a:r>
              <a:rPr lang="en-US" sz="1600" dirty="0"/>
              <a:t> measures how often the classifier makes the correct prediction. </a:t>
            </a:r>
          </a:p>
          <a:p>
            <a:pPr>
              <a:lnSpc>
                <a:spcPct val="100000"/>
              </a:lnSpc>
            </a:pPr>
            <a:r>
              <a:rPr lang="en-US" sz="1600" dirty="0"/>
              <a:t>It is the ratio of correct predictions to the total number of predictions.</a:t>
            </a:r>
            <a:endParaRPr lang="en-IN" sz="1600" dirty="0">
              <a:solidFill>
                <a:schemeClr val="bg1"/>
              </a:solidFill>
            </a:endParaRPr>
          </a:p>
          <a:p>
            <a:pPr>
              <a:lnSpc>
                <a:spcPct val="100000"/>
              </a:lnSpc>
            </a:pPr>
            <a:r>
              <a:rPr lang="en-IN" sz="1600" dirty="0">
                <a:solidFill>
                  <a:schemeClr val="bg1"/>
                </a:solidFill>
                <a:ea typeface="+mn-lt"/>
                <a:cs typeface="+mn-lt"/>
              </a:rPr>
              <a:t>	- </a:t>
            </a:r>
            <a:r>
              <a:rPr lang="en-IN" sz="1600" b="1" dirty="0">
                <a:solidFill>
                  <a:schemeClr val="bg1"/>
                </a:solidFill>
                <a:ea typeface="+mn-lt"/>
                <a:cs typeface="+mn-lt"/>
              </a:rPr>
              <a:t>Recall </a:t>
            </a:r>
            <a:r>
              <a:rPr lang="en-US" sz="1600" dirty="0"/>
              <a:t>measures how many of the actual positive in </a:t>
            </a:r>
            <a:r>
              <a:rPr lang="en-US" sz="1600" dirty="0" err="1"/>
              <a:t>sentances</a:t>
            </a:r>
            <a:r>
              <a:rPr lang="en-US" sz="1600" dirty="0"/>
              <a:t> in the dataset were correctly predicted by the model.</a:t>
            </a:r>
            <a:endParaRPr lang="en-IN" sz="1600" dirty="0">
              <a:solidFill>
                <a:schemeClr val="bg1"/>
              </a:solidFill>
            </a:endParaRPr>
          </a:p>
          <a:p>
            <a:pPr lvl="1">
              <a:lnSpc>
                <a:spcPct val="100000"/>
              </a:lnSpc>
              <a:buFontTx/>
              <a:buChar char="-"/>
            </a:pPr>
            <a:r>
              <a:rPr lang="en-IN" sz="1600" b="1" dirty="0"/>
              <a:t>F1-score</a:t>
            </a:r>
            <a:r>
              <a:rPr lang="en-IN" sz="1600" dirty="0"/>
              <a:t> </a:t>
            </a:r>
            <a:r>
              <a:rPr lang="en-US" sz="1600" dirty="0"/>
              <a:t>combines precision and recall into a single metric, representing their harmonic mean.</a:t>
            </a:r>
          </a:p>
          <a:p>
            <a:pPr marL="457200" lvl="1" indent="0">
              <a:lnSpc>
                <a:spcPct val="100000"/>
              </a:lnSpc>
              <a:buNone/>
            </a:pPr>
            <a:endParaRPr lang="en-US" sz="1600" dirty="0"/>
          </a:p>
          <a:p>
            <a:pPr lvl="1">
              <a:lnSpc>
                <a:spcPct val="100000"/>
              </a:lnSpc>
              <a:buFontTx/>
              <a:buChar char="-"/>
            </a:pPr>
            <a:r>
              <a:rPr lang="en-US" sz="1600" b="1" dirty="0"/>
              <a:t>Precision</a:t>
            </a:r>
            <a:r>
              <a:rPr lang="en-US" sz="1600" dirty="0"/>
              <a:t> quantifies how many of the predicted positive instances are actually correct.</a:t>
            </a:r>
            <a:endParaRPr lang="en-IN" sz="1600" dirty="0"/>
          </a:p>
          <a:p>
            <a:pPr lvl="1">
              <a:lnSpc>
                <a:spcPct val="100000"/>
              </a:lnSpc>
              <a:buFontTx/>
              <a:buChar char="-"/>
            </a:pPr>
            <a:endParaRPr lang="en-IN" sz="1600" dirty="0"/>
          </a:p>
          <a:p>
            <a:pPr>
              <a:lnSpc>
                <a:spcPct val="100000"/>
              </a:lnSpc>
            </a:pPr>
            <a:endParaRPr lang="en-IN" sz="1600" dirty="0"/>
          </a:p>
          <a:p>
            <a:pPr>
              <a:lnSpc>
                <a:spcPct val="100000"/>
              </a:lnSpc>
            </a:pPr>
            <a:endParaRPr lang="en-IN" sz="1600" b="1" dirty="0"/>
          </a:p>
          <a:p>
            <a:pPr>
              <a:lnSpc>
                <a:spcPct val="100000"/>
              </a:lnSpc>
            </a:pPr>
            <a:endParaRPr lang="en-IN" sz="1600" dirty="0"/>
          </a:p>
          <a:p>
            <a:pPr>
              <a:lnSpc>
                <a:spcPct val="100000"/>
              </a:lnSpc>
            </a:pPr>
            <a:endParaRPr lang="en-IN" sz="1600" dirty="0"/>
          </a:p>
        </p:txBody>
      </p:sp>
      <p:sp>
        <p:nvSpPr>
          <p:cNvPr id="5" name="Slide Number Placeholder 4">
            <a:extLst>
              <a:ext uri="{FF2B5EF4-FFF2-40B4-BE49-F238E27FC236}">
                <a16:creationId xmlns:a16="http://schemas.microsoft.com/office/drawing/2014/main" id="{7C59E8DE-B1DE-A139-5A59-ADCFBA0E4851}"/>
              </a:ext>
            </a:extLst>
          </p:cNvPr>
          <p:cNvSpPr>
            <a:spLocks noGrp="1"/>
          </p:cNvSpPr>
          <p:nvPr>
            <p:ph type="sldNum" sz="quarter" idx="12"/>
          </p:nvPr>
        </p:nvSpPr>
        <p:spPr/>
        <p:txBody>
          <a:bodyPr/>
          <a:lstStyle/>
          <a:p>
            <a:fld id="{D57F1E4F-1CFF-5643-939E-02111984F565}" type="slidenum">
              <a:rPr lang="en-US" smtClean="0"/>
              <a:pPr/>
              <a:t>11</a:t>
            </a:fld>
            <a:endParaRPr lang="en-US"/>
          </a:p>
        </p:txBody>
      </p:sp>
      <p:pic>
        <p:nvPicPr>
          <p:cNvPr id="4" name="Picture 3" descr="A chart with blue text and black text&#10;&#10;AI-generated content may be incorrect.">
            <a:extLst>
              <a:ext uri="{FF2B5EF4-FFF2-40B4-BE49-F238E27FC236}">
                <a16:creationId xmlns:a16="http://schemas.microsoft.com/office/drawing/2014/main" id="{668FF502-00D4-4FD8-673B-133BF6EC3DD1}"/>
              </a:ext>
            </a:extLst>
          </p:cNvPr>
          <p:cNvPicPr>
            <a:picLocks noChangeAspect="1"/>
          </p:cNvPicPr>
          <p:nvPr/>
        </p:nvPicPr>
        <p:blipFill>
          <a:blip r:embed="rId2"/>
          <a:stretch>
            <a:fillRect/>
          </a:stretch>
        </p:blipFill>
        <p:spPr>
          <a:xfrm>
            <a:off x="7510878" y="457201"/>
            <a:ext cx="3372344" cy="2438464"/>
          </a:xfrm>
          <a:prstGeom prst="rect">
            <a:avLst/>
          </a:prstGeom>
        </p:spPr>
      </p:pic>
      <p:pic>
        <p:nvPicPr>
          <p:cNvPr id="7" name="Picture 6">
            <a:extLst>
              <a:ext uri="{FF2B5EF4-FFF2-40B4-BE49-F238E27FC236}">
                <a16:creationId xmlns:a16="http://schemas.microsoft.com/office/drawing/2014/main" id="{F14403AE-4322-1065-B655-8EC3E548B15E}"/>
              </a:ext>
            </a:extLst>
          </p:cNvPr>
          <p:cNvPicPr>
            <a:picLocks noChangeAspect="1"/>
          </p:cNvPicPr>
          <p:nvPr/>
        </p:nvPicPr>
        <p:blipFill>
          <a:blip r:embed="rId3"/>
          <a:stretch>
            <a:fillRect/>
          </a:stretch>
        </p:blipFill>
        <p:spPr>
          <a:xfrm>
            <a:off x="7434561" y="3533957"/>
            <a:ext cx="2333951" cy="438211"/>
          </a:xfrm>
          <a:prstGeom prst="rect">
            <a:avLst/>
          </a:prstGeom>
        </p:spPr>
      </p:pic>
      <p:pic>
        <p:nvPicPr>
          <p:cNvPr id="9" name="Picture 8">
            <a:extLst>
              <a:ext uri="{FF2B5EF4-FFF2-40B4-BE49-F238E27FC236}">
                <a16:creationId xmlns:a16="http://schemas.microsoft.com/office/drawing/2014/main" id="{0CD5B19A-AA16-D449-EEEC-2B5CD7700310}"/>
              </a:ext>
            </a:extLst>
          </p:cNvPr>
          <p:cNvPicPr>
            <a:picLocks noChangeAspect="1"/>
          </p:cNvPicPr>
          <p:nvPr/>
        </p:nvPicPr>
        <p:blipFill>
          <a:blip r:embed="rId4"/>
          <a:stretch>
            <a:fillRect/>
          </a:stretch>
        </p:blipFill>
        <p:spPr>
          <a:xfrm>
            <a:off x="3104733" y="4286721"/>
            <a:ext cx="2991267" cy="457264"/>
          </a:xfrm>
          <a:prstGeom prst="rect">
            <a:avLst/>
          </a:prstGeom>
        </p:spPr>
      </p:pic>
      <p:pic>
        <p:nvPicPr>
          <p:cNvPr id="11" name="Picture 10">
            <a:extLst>
              <a:ext uri="{FF2B5EF4-FFF2-40B4-BE49-F238E27FC236}">
                <a16:creationId xmlns:a16="http://schemas.microsoft.com/office/drawing/2014/main" id="{3A0F350C-D900-263D-0F1F-58F32FEBBED3}"/>
              </a:ext>
            </a:extLst>
          </p:cNvPr>
          <p:cNvPicPr>
            <a:picLocks noChangeAspect="1"/>
          </p:cNvPicPr>
          <p:nvPr/>
        </p:nvPicPr>
        <p:blipFill>
          <a:blip r:embed="rId5"/>
          <a:stretch>
            <a:fillRect/>
          </a:stretch>
        </p:blipFill>
        <p:spPr>
          <a:xfrm>
            <a:off x="1326096" y="5039144"/>
            <a:ext cx="2486372" cy="514422"/>
          </a:xfrm>
          <a:prstGeom prst="rect">
            <a:avLst/>
          </a:prstGeom>
        </p:spPr>
      </p:pic>
      <p:pic>
        <p:nvPicPr>
          <p:cNvPr id="13" name="Picture 12">
            <a:extLst>
              <a:ext uri="{FF2B5EF4-FFF2-40B4-BE49-F238E27FC236}">
                <a16:creationId xmlns:a16="http://schemas.microsoft.com/office/drawing/2014/main" id="{F3643DFC-587B-FEA4-D1B6-4A0E3FA4B853}"/>
              </a:ext>
            </a:extLst>
          </p:cNvPr>
          <p:cNvPicPr>
            <a:picLocks noChangeAspect="1"/>
          </p:cNvPicPr>
          <p:nvPr/>
        </p:nvPicPr>
        <p:blipFill>
          <a:blip r:embed="rId6"/>
          <a:stretch>
            <a:fillRect/>
          </a:stretch>
        </p:blipFill>
        <p:spPr>
          <a:xfrm>
            <a:off x="1326096" y="5940998"/>
            <a:ext cx="3105583" cy="438211"/>
          </a:xfrm>
          <a:prstGeom prst="rect">
            <a:avLst/>
          </a:prstGeom>
        </p:spPr>
      </p:pic>
    </p:spTree>
    <p:extLst>
      <p:ext uri="{BB962C8B-B14F-4D97-AF65-F5344CB8AC3E}">
        <p14:creationId xmlns:p14="http://schemas.microsoft.com/office/powerpoint/2010/main" val="28776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7444-30F4-3704-0AAA-53DB4C5DE753}"/>
              </a:ext>
            </a:extLst>
          </p:cNvPr>
          <p:cNvSpPr>
            <a:spLocks noGrp="1"/>
          </p:cNvSpPr>
          <p:nvPr>
            <p:ph type="title"/>
          </p:nvPr>
        </p:nvSpPr>
        <p:spPr>
          <a:xfrm>
            <a:off x="646111" y="411161"/>
            <a:ext cx="10225089" cy="836968"/>
          </a:xfrm>
        </p:spPr>
        <p:txBody>
          <a:bodyPr/>
          <a:lstStyle/>
          <a:p>
            <a:r>
              <a:rPr lang="en-US">
                <a:cs typeface="Biome"/>
              </a:rPr>
              <a:t>WORD CLOUD</a:t>
            </a:r>
            <a:endParaRPr lang="en-US"/>
          </a:p>
        </p:txBody>
      </p:sp>
      <p:sp>
        <p:nvSpPr>
          <p:cNvPr id="3" name="Content Placeholder 2">
            <a:extLst>
              <a:ext uri="{FF2B5EF4-FFF2-40B4-BE49-F238E27FC236}">
                <a16:creationId xmlns:a16="http://schemas.microsoft.com/office/drawing/2014/main" id="{FC063AAB-466A-B063-2058-9555BFB32E26}"/>
              </a:ext>
            </a:extLst>
          </p:cNvPr>
          <p:cNvSpPr>
            <a:spLocks noGrp="1"/>
          </p:cNvSpPr>
          <p:nvPr>
            <p:ph sz="half" idx="2"/>
          </p:nvPr>
        </p:nvSpPr>
        <p:spPr>
          <a:xfrm>
            <a:off x="646110" y="1376723"/>
            <a:ext cx="10469164" cy="5081974"/>
          </a:xfrm>
        </p:spPr>
        <p:txBody>
          <a:bodyPr vert="horz" lIns="91440" tIns="45720" rIns="91440" bIns="45720" rtlCol="0" anchor="t">
            <a:normAutofit/>
          </a:bodyPr>
          <a:lstStyle/>
          <a:p>
            <a:r>
              <a:rPr lang="en-US">
                <a:solidFill>
                  <a:schemeClr val="bg1"/>
                </a:solidFill>
              </a:rPr>
              <a:t>To better understand customer sentiments, a word cloud was generated from Amazon reviews, highlighting the most frequently used words. This visualization helps identify common themes, such as product quality, pricing, and overall customer satisfaction. Words appearing more frequently indicate aspects that users emphasize</a:t>
            </a:r>
            <a:r>
              <a:rPr lang="en-US"/>
              <a:t> the most in their reviews.</a:t>
            </a:r>
          </a:p>
        </p:txBody>
      </p:sp>
      <p:sp>
        <p:nvSpPr>
          <p:cNvPr id="4" name="Content Placeholder 3">
            <a:extLst>
              <a:ext uri="{FF2B5EF4-FFF2-40B4-BE49-F238E27FC236}">
                <a16:creationId xmlns:a16="http://schemas.microsoft.com/office/drawing/2014/main" id="{DB806B78-4262-F804-A69F-E0457286B04C}"/>
              </a:ext>
            </a:extLst>
          </p:cNvPr>
          <p:cNvSpPr>
            <a:spLocks noGrp="1"/>
          </p:cNvSpPr>
          <p:nvPr>
            <p:ph sz="quarter" idx="4"/>
          </p:nvPr>
        </p:nvSpPr>
        <p:spPr>
          <a:xfrm>
            <a:off x="734786" y="2777458"/>
            <a:ext cx="5911797" cy="3804504"/>
          </a:xfrm>
        </p:spPr>
        <p:txBody>
          <a:bodyPr vert="horz" lIns="91440" tIns="45720" rIns="91440" bIns="45720" rtlCol="0" anchor="t">
            <a:normAutofit/>
          </a:bodyPr>
          <a:lstStyle/>
          <a:p>
            <a:pPr marL="0" indent="0">
              <a:buNone/>
            </a:pPr>
            <a:r>
              <a:rPr lang="en-US">
                <a:solidFill>
                  <a:schemeClr val="bg1"/>
                </a:solidFill>
                <a:ea typeface="+mn-lt"/>
                <a:cs typeface="+mn-lt"/>
              </a:rPr>
              <a:t>The word cloud  reveals that terms related to ”quality,” ”price,” ”durability,” and ”delivery” are among the most discussed topics in reviews. Positive reviews often include words such as “great,” “excellent,” and “value,” while negative reviews highlight terms like “poor,” “broken,” or “slow.”</a:t>
            </a:r>
            <a:endParaRPr lang="en-US">
              <a:solidFill>
                <a:schemeClr val="bg1"/>
              </a:solidFill>
              <a:latin typeface="Century Gothic"/>
            </a:endParaRPr>
          </a:p>
        </p:txBody>
      </p:sp>
      <p:sp>
        <p:nvSpPr>
          <p:cNvPr id="5" name="Slide Number Placeholder 4">
            <a:extLst>
              <a:ext uri="{FF2B5EF4-FFF2-40B4-BE49-F238E27FC236}">
                <a16:creationId xmlns:a16="http://schemas.microsoft.com/office/drawing/2014/main" id="{E77CDF50-4D26-9F81-EFC6-E5A5661D5981}"/>
              </a:ext>
            </a:extLst>
          </p:cNvPr>
          <p:cNvSpPr>
            <a:spLocks noGrp="1"/>
          </p:cNvSpPr>
          <p:nvPr>
            <p:ph type="sldNum" sz="quarter" idx="12"/>
          </p:nvPr>
        </p:nvSpPr>
        <p:spPr/>
        <p:txBody>
          <a:bodyPr/>
          <a:lstStyle/>
          <a:p>
            <a:fld id="{D57F1E4F-1CFF-5643-939E-02111984F565}" type="slidenum">
              <a:rPr lang="en-US" smtClean="0"/>
              <a:pPr/>
              <a:t>12</a:t>
            </a:fld>
            <a:endParaRPr lang="en-US"/>
          </a:p>
        </p:txBody>
      </p:sp>
      <p:pic>
        <p:nvPicPr>
          <p:cNvPr id="7" name="Picture 6" descr="A close up of words&#10;&#10;AI-generated content may be incorrect.">
            <a:extLst>
              <a:ext uri="{FF2B5EF4-FFF2-40B4-BE49-F238E27FC236}">
                <a16:creationId xmlns:a16="http://schemas.microsoft.com/office/drawing/2014/main" id="{22991822-5CF1-1FD7-2C58-19BF14141822}"/>
              </a:ext>
            </a:extLst>
          </p:cNvPr>
          <p:cNvPicPr>
            <a:picLocks noChangeAspect="1"/>
          </p:cNvPicPr>
          <p:nvPr/>
        </p:nvPicPr>
        <p:blipFill>
          <a:blip r:embed="rId2"/>
          <a:stretch>
            <a:fillRect/>
          </a:stretch>
        </p:blipFill>
        <p:spPr>
          <a:xfrm>
            <a:off x="6568124" y="2646276"/>
            <a:ext cx="4105661" cy="4066868"/>
          </a:xfrm>
          <a:prstGeom prst="rect">
            <a:avLst/>
          </a:prstGeom>
        </p:spPr>
      </p:pic>
    </p:spTree>
    <p:extLst>
      <p:ext uri="{BB962C8B-B14F-4D97-AF65-F5344CB8AC3E}">
        <p14:creationId xmlns:p14="http://schemas.microsoft.com/office/powerpoint/2010/main" val="96718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EA0C-5520-B4AE-4E85-78E806F2953C}"/>
              </a:ext>
            </a:extLst>
          </p:cNvPr>
          <p:cNvSpPr>
            <a:spLocks noGrp="1"/>
          </p:cNvSpPr>
          <p:nvPr>
            <p:ph type="title"/>
          </p:nvPr>
        </p:nvSpPr>
        <p:spPr/>
        <p:txBody>
          <a:bodyPr/>
          <a:lstStyle/>
          <a:p>
            <a:r>
              <a:rPr lang="en-US">
                <a:cs typeface="Biome"/>
              </a:rPr>
              <a:t>MODEL RESPONSE TO DATASET SIZE</a:t>
            </a:r>
            <a:endParaRPr lang="en-US"/>
          </a:p>
        </p:txBody>
      </p:sp>
      <p:sp>
        <p:nvSpPr>
          <p:cNvPr id="3" name="Content Placeholder 2">
            <a:extLst>
              <a:ext uri="{FF2B5EF4-FFF2-40B4-BE49-F238E27FC236}">
                <a16:creationId xmlns:a16="http://schemas.microsoft.com/office/drawing/2014/main" id="{9E995228-D24D-5B6F-0108-C9A075154154}"/>
              </a:ext>
            </a:extLst>
          </p:cNvPr>
          <p:cNvSpPr>
            <a:spLocks noGrp="1"/>
          </p:cNvSpPr>
          <p:nvPr>
            <p:ph sz="half" idx="2"/>
          </p:nvPr>
        </p:nvSpPr>
        <p:spPr>
          <a:xfrm>
            <a:off x="377169" y="2015459"/>
            <a:ext cx="5717870" cy="4432033"/>
          </a:xfrm>
        </p:spPr>
        <p:txBody>
          <a:bodyPr vert="horz" lIns="91440" tIns="45720" rIns="91440" bIns="45720" rtlCol="0" anchor="t">
            <a:normAutofit/>
          </a:bodyPr>
          <a:lstStyle/>
          <a:p>
            <a:r>
              <a:rPr lang="en-US" dirty="0">
                <a:ea typeface="+mn-lt"/>
                <a:cs typeface="+mn-lt"/>
              </a:rPr>
              <a:t>Graph shows how dataset size affects model performance. With small datasets, training accuracy is near 100%, showing overfitting. As the dataset grows, training accuracy drops and stabilizes at 90%, improving generalization. Test accuracy starts low but improves with more data, reaching 88–90%.The gap between training and test accuracy decreases, reducing overfitting. This shows that larger datasets help build better machine learning models.</a:t>
            </a:r>
            <a:endParaRPr lang="en-US" dirty="0"/>
          </a:p>
          <a:p>
            <a:endParaRPr lang="en-US" dirty="0"/>
          </a:p>
        </p:txBody>
      </p:sp>
      <p:sp>
        <p:nvSpPr>
          <p:cNvPr id="5" name="Slide Number Placeholder 4">
            <a:extLst>
              <a:ext uri="{FF2B5EF4-FFF2-40B4-BE49-F238E27FC236}">
                <a16:creationId xmlns:a16="http://schemas.microsoft.com/office/drawing/2014/main" id="{1BABE351-48BA-1DC1-72B0-4BF170C7D0CC}"/>
              </a:ext>
            </a:extLst>
          </p:cNvPr>
          <p:cNvSpPr>
            <a:spLocks noGrp="1"/>
          </p:cNvSpPr>
          <p:nvPr>
            <p:ph type="sldNum" sz="quarter" idx="12"/>
          </p:nvPr>
        </p:nvSpPr>
        <p:spPr/>
        <p:txBody>
          <a:bodyPr/>
          <a:lstStyle/>
          <a:p>
            <a:fld id="{D57F1E4F-1CFF-5643-939E-02111984F565}" type="slidenum">
              <a:rPr lang="en-US" smtClean="0"/>
              <a:pPr/>
              <a:t>13</a:t>
            </a:fld>
            <a:endParaRPr lang="en-US"/>
          </a:p>
        </p:txBody>
      </p:sp>
      <p:pic>
        <p:nvPicPr>
          <p:cNvPr id="7" name="Picture 6">
            <a:extLst>
              <a:ext uri="{FF2B5EF4-FFF2-40B4-BE49-F238E27FC236}">
                <a16:creationId xmlns:a16="http://schemas.microsoft.com/office/drawing/2014/main" id="{3C53F483-27A5-B974-25D2-D1AA9915B258}"/>
              </a:ext>
            </a:extLst>
          </p:cNvPr>
          <p:cNvPicPr>
            <a:picLocks noChangeAspect="1"/>
          </p:cNvPicPr>
          <p:nvPr/>
        </p:nvPicPr>
        <p:blipFill>
          <a:blip r:embed="rId2"/>
          <a:stretch>
            <a:fillRect/>
          </a:stretch>
        </p:blipFill>
        <p:spPr>
          <a:xfrm>
            <a:off x="6093849" y="1647586"/>
            <a:ext cx="5339292" cy="4271434"/>
          </a:xfrm>
          <a:prstGeom prst="rect">
            <a:avLst/>
          </a:prstGeom>
        </p:spPr>
      </p:pic>
    </p:spTree>
    <p:extLst>
      <p:ext uri="{BB962C8B-B14F-4D97-AF65-F5344CB8AC3E}">
        <p14:creationId xmlns:p14="http://schemas.microsoft.com/office/powerpoint/2010/main" val="133028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3C5E-1311-C4B7-5DEC-A008BCB49C1F}"/>
              </a:ext>
            </a:extLst>
          </p:cNvPr>
          <p:cNvSpPr>
            <a:spLocks noGrp="1"/>
          </p:cNvSpPr>
          <p:nvPr>
            <p:ph type="title"/>
          </p:nvPr>
        </p:nvSpPr>
        <p:spPr>
          <a:xfrm>
            <a:off x="550839" y="0"/>
            <a:ext cx="10225089" cy="1251585"/>
          </a:xfrm>
        </p:spPr>
        <p:txBody>
          <a:bodyPr/>
          <a:lstStyle/>
          <a:p>
            <a:r>
              <a:rPr lang="en-IN" dirty="0"/>
              <a:t>TEXT SUMMARIZATION </a:t>
            </a:r>
          </a:p>
        </p:txBody>
      </p:sp>
      <p:sp>
        <p:nvSpPr>
          <p:cNvPr id="3" name="Content Placeholder 2">
            <a:extLst>
              <a:ext uri="{FF2B5EF4-FFF2-40B4-BE49-F238E27FC236}">
                <a16:creationId xmlns:a16="http://schemas.microsoft.com/office/drawing/2014/main" id="{A2E8E292-84D6-D06B-0A59-7903EF3548EC}"/>
              </a:ext>
            </a:extLst>
          </p:cNvPr>
          <p:cNvSpPr>
            <a:spLocks noGrp="1"/>
          </p:cNvSpPr>
          <p:nvPr>
            <p:ph sz="half" idx="2"/>
          </p:nvPr>
        </p:nvSpPr>
        <p:spPr>
          <a:xfrm>
            <a:off x="452516" y="825910"/>
            <a:ext cx="10559846" cy="5653547"/>
          </a:xfrm>
        </p:spPr>
        <p:txBody>
          <a:bodyPr>
            <a:normAutofit fontScale="92500"/>
          </a:bodyPr>
          <a:lstStyle/>
          <a:p>
            <a:r>
              <a:rPr lang="en-US" dirty="0"/>
              <a:t>In NLP (Natural Language Processing), text summarization involves condensing lengthy texts into shorter, more concise versions while retaining the most important information and meaning. </a:t>
            </a:r>
            <a:r>
              <a:rPr lang="en-US" b="1" dirty="0"/>
              <a:t>Extractive Summarization: </a:t>
            </a:r>
            <a:r>
              <a:rPr lang="en-US" dirty="0"/>
              <a:t>These methods rely on extracting several parts, such as phrases and sentences, from a piece of text and stack them together to create a summary.</a:t>
            </a:r>
          </a:p>
          <a:p>
            <a:r>
              <a:rPr lang="en-US" dirty="0"/>
              <a:t> </a:t>
            </a:r>
            <a:r>
              <a:rPr lang="en-IN" b="1" i="0" dirty="0">
                <a:solidFill>
                  <a:srgbClr val="202214"/>
                </a:solidFill>
                <a:effectLst/>
              </a:rPr>
              <a:t>PageRank Algorithm</a:t>
            </a:r>
            <a:r>
              <a:rPr lang="en-IN" b="0" i="0" dirty="0">
                <a:solidFill>
                  <a:srgbClr val="202214"/>
                </a:solidFill>
                <a:effectLst/>
              </a:rPr>
              <a:t> [</a:t>
            </a:r>
            <a:r>
              <a:rPr lang="en-IN" b="1" i="0" dirty="0">
                <a:solidFill>
                  <a:srgbClr val="202214"/>
                </a:solidFill>
                <a:effectLst/>
              </a:rPr>
              <a:t>Inspiration to </a:t>
            </a:r>
            <a:r>
              <a:rPr lang="en-IN" b="1" i="0" dirty="0" err="1">
                <a:solidFill>
                  <a:srgbClr val="202214"/>
                </a:solidFill>
                <a:effectLst/>
              </a:rPr>
              <a:t>TextRank</a:t>
            </a:r>
            <a:r>
              <a:rPr lang="en-IN" b="1" i="0" dirty="0">
                <a:solidFill>
                  <a:srgbClr val="202214"/>
                </a:solidFill>
                <a:effectLst/>
              </a:rPr>
              <a:t> Algorithm</a:t>
            </a:r>
            <a:r>
              <a:rPr lang="en-IN" b="0" i="0" dirty="0">
                <a:solidFill>
                  <a:srgbClr val="202214"/>
                </a:solidFill>
                <a:effectLst/>
              </a:rPr>
              <a:t>]: </a:t>
            </a:r>
            <a:r>
              <a:rPr lang="en-US" b="0" i="0" dirty="0">
                <a:solidFill>
                  <a:srgbClr val="202214"/>
                </a:solidFill>
                <a:effectLst/>
              </a:rPr>
              <a:t>PageRank is used primarily for ranking web pages in online search results. In order to rank these pages, we would have to compute a score called the PageRank score. This score is the probability of a user visiting that page.</a:t>
            </a:r>
            <a:r>
              <a:rPr lang="en-US" b="0" i="0" dirty="0">
                <a:solidFill>
                  <a:srgbClr val="383838"/>
                </a:solidFill>
                <a:effectLst/>
                <a:latin typeface="Inter"/>
              </a:rPr>
              <a:t> </a:t>
            </a:r>
            <a:r>
              <a:rPr lang="en-US" b="0" i="0" dirty="0">
                <a:solidFill>
                  <a:srgbClr val="383838"/>
                </a:solidFill>
                <a:effectLst/>
              </a:rPr>
              <a:t>To capture the probabilities of users navigating from one page to another, we will create a square </a:t>
            </a:r>
            <a:r>
              <a:rPr lang="en-US" b="1" i="0" dirty="0">
                <a:solidFill>
                  <a:srgbClr val="383838"/>
                </a:solidFill>
                <a:effectLst/>
              </a:rPr>
              <a:t>matrix M, </a:t>
            </a:r>
            <a:r>
              <a:rPr lang="en-US" b="0" i="0" dirty="0">
                <a:solidFill>
                  <a:srgbClr val="383838"/>
                </a:solidFill>
                <a:effectLst/>
              </a:rPr>
              <a:t>having n rows and n columns, where </a:t>
            </a:r>
            <a:r>
              <a:rPr lang="en-US" b="1" i="0" dirty="0">
                <a:solidFill>
                  <a:srgbClr val="383838"/>
                </a:solidFill>
                <a:effectLst/>
              </a:rPr>
              <a:t>n</a:t>
            </a:r>
            <a:r>
              <a:rPr lang="en-US" b="0" i="0" dirty="0">
                <a:solidFill>
                  <a:srgbClr val="383838"/>
                </a:solidFill>
                <a:effectLst/>
              </a:rPr>
              <a:t> is the number of web pages.</a:t>
            </a:r>
            <a:endParaRPr lang="en-IN" i="0" dirty="0">
              <a:solidFill>
                <a:srgbClr val="202214"/>
              </a:solidFill>
              <a:effectLst/>
            </a:endParaRPr>
          </a:p>
          <a:p>
            <a:pPr algn="l">
              <a:lnSpc>
                <a:spcPts val="2700"/>
              </a:lnSpc>
              <a:buNone/>
            </a:pPr>
            <a:r>
              <a:rPr lang="en-US" b="0" i="0" dirty="0">
                <a:solidFill>
                  <a:srgbClr val="383838"/>
                </a:solidFill>
                <a:effectLst/>
              </a:rPr>
              <a:t>The initialization of the probabilities is explained in the steps below: </a:t>
            </a:r>
          </a:p>
          <a:p>
            <a:pPr marL="342900" indent="-342900">
              <a:lnSpc>
                <a:spcPts val="2700"/>
              </a:lnSpc>
              <a:buAutoNum type="arabicParenR"/>
            </a:pPr>
            <a:r>
              <a:rPr lang="en-US" b="0" i="0" dirty="0">
                <a:solidFill>
                  <a:srgbClr val="383838"/>
                </a:solidFill>
                <a:effectLst/>
                <a:latin typeface="Inter"/>
              </a:rPr>
              <a:t>Probability of going from page </a:t>
            </a:r>
            <a:r>
              <a:rPr lang="en-US" b="0" i="0" dirty="0" err="1">
                <a:solidFill>
                  <a:srgbClr val="383838"/>
                </a:solidFill>
                <a:effectLst/>
                <a:latin typeface="Inter"/>
              </a:rPr>
              <a:t>i</a:t>
            </a:r>
            <a:r>
              <a:rPr lang="en-US" b="0" i="0" dirty="0">
                <a:solidFill>
                  <a:srgbClr val="383838"/>
                </a:solidFill>
                <a:effectLst/>
                <a:latin typeface="Inter"/>
              </a:rPr>
              <a:t> to j, i.e., M[ </a:t>
            </a:r>
            <a:r>
              <a:rPr lang="en-US" b="0" i="0" dirty="0" err="1">
                <a:solidFill>
                  <a:srgbClr val="383838"/>
                </a:solidFill>
                <a:effectLst/>
                <a:latin typeface="Inter"/>
              </a:rPr>
              <a:t>i</a:t>
            </a:r>
            <a:r>
              <a:rPr lang="en-US" b="0" i="0" dirty="0">
                <a:solidFill>
                  <a:srgbClr val="383838"/>
                </a:solidFill>
                <a:effectLst/>
                <a:latin typeface="Inter"/>
              </a:rPr>
              <a:t> ][ j ], is initialized with </a:t>
            </a:r>
            <a:r>
              <a:rPr lang="en-US" b="1" i="0" dirty="0">
                <a:solidFill>
                  <a:srgbClr val="383838"/>
                </a:solidFill>
                <a:effectLst/>
                <a:latin typeface="Inter"/>
              </a:rPr>
              <a:t>1/(number of unique links in web page)</a:t>
            </a:r>
          </a:p>
          <a:p>
            <a:pPr marL="342900" indent="-342900">
              <a:lnSpc>
                <a:spcPts val="2700"/>
              </a:lnSpc>
              <a:buAutoNum type="arabicParenR"/>
            </a:pPr>
            <a:r>
              <a:rPr lang="en-US" b="0" i="0" dirty="0">
                <a:solidFill>
                  <a:srgbClr val="383838"/>
                </a:solidFill>
                <a:effectLst/>
                <a:latin typeface="Inter"/>
              </a:rPr>
              <a:t>If there is no link between the page </a:t>
            </a:r>
            <a:r>
              <a:rPr lang="en-US" b="0" i="0" dirty="0" err="1">
                <a:solidFill>
                  <a:srgbClr val="383838"/>
                </a:solidFill>
                <a:effectLst/>
                <a:latin typeface="Inter"/>
              </a:rPr>
              <a:t>i</a:t>
            </a:r>
            <a:r>
              <a:rPr lang="en-US" b="0" i="0" dirty="0">
                <a:solidFill>
                  <a:srgbClr val="383838"/>
                </a:solidFill>
                <a:effectLst/>
                <a:latin typeface="Inter"/>
              </a:rPr>
              <a:t> and j, then the probability will be initialized with </a:t>
            </a:r>
            <a:r>
              <a:rPr lang="en-US" b="1" i="0" dirty="0">
                <a:solidFill>
                  <a:srgbClr val="383838"/>
                </a:solidFill>
                <a:effectLst/>
                <a:latin typeface="Inter"/>
              </a:rPr>
              <a:t>0</a:t>
            </a:r>
          </a:p>
          <a:p>
            <a:pPr marL="342900" indent="-342900">
              <a:lnSpc>
                <a:spcPts val="2700"/>
              </a:lnSpc>
              <a:buFont typeface="Arial" panose="020B0604020202020204" pitchFamily="34" charset="0"/>
              <a:buAutoNum type="arabicParenR"/>
            </a:pPr>
            <a:r>
              <a:rPr lang="en-US" b="0" i="0" dirty="0">
                <a:solidFill>
                  <a:srgbClr val="383838"/>
                </a:solidFill>
                <a:effectLst/>
                <a:latin typeface="Inter"/>
              </a:rPr>
              <a:t>If a user has landed on a dangling page, then it is assumed that he is equally likely to transition to any page. Hence, M[ </a:t>
            </a:r>
            <a:r>
              <a:rPr lang="en-US" b="0" i="0" dirty="0" err="1">
                <a:solidFill>
                  <a:srgbClr val="383838"/>
                </a:solidFill>
                <a:effectLst/>
                <a:latin typeface="Inter"/>
              </a:rPr>
              <a:t>i</a:t>
            </a:r>
            <a:r>
              <a:rPr lang="en-US" b="0" i="0" dirty="0">
                <a:solidFill>
                  <a:srgbClr val="383838"/>
                </a:solidFill>
                <a:effectLst/>
                <a:latin typeface="Inter"/>
              </a:rPr>
              <a:t> ][ j ] will be initialized with </a:t>
            </a:r>
            <a:r>
              <a:rPr lang="en-US" b="1" i="0" dirty="0">
                <a:solidFill>
                  <a:srgbClr val="383838"/>
                </a:solidFill>
                <a:effectLst/>
                <a:latin typeface="Inter"/>
              </a:rPr>
              <a:t>1/(number of web pages)</a:t>
            </a:r>
            <a:endParaRPr lang="en-US" b="0" i="0" dirty="0">
              <a:solidFill>
                <a:srgbClr val="383838"/>
              </a:solidFill>
              <a:effectLst/>
              <a:latin typeface="Inter"/>
            </a:endParaRPr>
          </a:p>
          <a:p>
            <a:pPr marL="342900" indent="-342900">
              <a:lnSpc>
                <a:spcPts val="2700"/>
              </a:lnSpc>
              <a:buFont typeface="Arial" panose="020B0604020202020204" pitchFamily="34" charset="0"/>
              <a:buAutoNum type="arabicParenR"/>
            </a:pPr>
            <a:endParaRPr lang="en-US" b="0" i="0" dirty="0">
              <a:solidFill>
                <a:srgbClr val="383838"/>
              </a:solidFill>
              <a:effectLst/>
              <a:latin typeface="Inter"/>
            </a:endParaRPr>
          </a:p>
          <a:p>
            <a:pPr>
              <a:lnSpc>
                <a:spcPts val="2700"/>
              </a:lnSpc>
            </a:pPr>
            <a:endParaRPr lang="en-US" b="0" i="0" dirty="0">
              <a:solidFill>
                <a:srgbClr val="383838"/>
              </a:solidFill>
              <a:effectLst/>
              <a:latin typeface="Inter"/>
            </a:endParaRPr>
          </a:p>
          <a:p>
            <a:pPr marL="342900" indent="-342900">
              <a:lnSpc>
                <a:spcPts val="2700"/>
              </a:lnSpc>
              <a:buAutoNum type="arabicParenR"/>
            </a:pPr>
            <a:endParaRPr lang="en-US" b="0" i="0" dirty="0">
              <a:solidFill>
                <a:srgbClr val="383838"/>
              </a:solidFill>
              <a:effectLst/>
              <a:latin typeface="Inter"/>
            </a:endParaRPr>
          </a:p>
          <a:p>
            <a:pPr algn="l">
              <a:lnSpc>
                <a:spcPts val="2700"/>
              </a:lnSpc>
              <a:buNone/>
            </a:pPr>
            <a:endParaRPr lang="en-US" dirty="0"/>
          </a:p>
          <a:p>
            <a:endParaRPr lang="en-IN" dirty="0"/>
          </a:p>
        </p:txBody>
      </p:sp>
      <p:sp>
        <p:nvSpPr>
          <p:cNvPr id="5" name="Slide Number Placeholder 4">
            <a:extLst>
              <a:ext uri="{FF2B5EF4-FFF2-40B4-BE49-F238E27FC236}">
                <a16:creationId xmlns:a16="http://schemas.microsoft.com/office/drawing/2014/main" id="{DBCEE300-C228-CE75-5B17-E3B3D8A42898}"/>
              </a:ext>
            </a:extLst>
          </p:cNvPr>
          <p:cNvSpPr>
            <a:spLocks noGrp="1"/>
          </p:cNvSpPr>
          <p:nvPr>
            <p:ph type="sldNum" sz="quarter" idx="12"/>
          </p:nvPr>
        </p:nvSpPr>
        <p:spPr/>
        <p:txBody>
          <a:bodyPr/>
          <a:lstStyle/>
          <a:p>
            <a:fld id="{D57F1E4F-1CFF-5643-939E-02111984F565}" type="slidenum">
              <a:rPr lang="en-US" smtClean="0"/>
              <a:pPr/>
              <a:t>14</a:t>
            </a:fld>
            <a:endParaRPr lang="en-US"/>
          </a:p>
        </p:txBody>
      </p:sp>
    </p:spTree>
    <p:extLst>
      <p:ext uri="{BB962C8B-B14F-4D97-AF65-F5344CB8AC3E}">
        <p14:creationId xmlns:p14="http://schemas.microsoft.com/office/powerpoint/2010/main" val="216692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D7B74DA-ACFA-F033-BB9A-0231860C14E5}"/>
              </a:ext>
            </a:extLst>
          </p:cNvPr>
          <p:cNvPicPr>
            <a:picLocks noGrp="1" noChangeAspect="1"/>
          </p:cNvPicPr>
          <p:nvPr>
            <p:ph sz="half" idx="2"/>
          </p:nvPr>
        </p:nvPicPr>
        <p:blipFill>
          <a:blip r:embed="rId2"/>
          <a:stretch>
            <a:fillRect/>
          </a:stretch>
        </p:blipFill>
        <p:spPr>
          <a:xfrm>
            <a:off x="578285" y="295729"/>
            <a:ext cx="2714625" cy="1838325"/>
          </a:xfrm>
        </p:spPr>
      </p:pic>
      <p:sp>
        <p:nvSpPr>
          <p:cNvPr id="5" name="Slide Number Placeholder 4">
            <a:extLst>
              <a:ext uri="{FF2B5EF4-FFF2-40B4-BE49-F238E27FC236}">
                <a16:creationId xmlns:a16="http://schemas.microsoft.com/office/drawing/2014/main" id="{13DD7701-038E-CCA0-33E5-96B479E137AB}"/>
              </a:ext>
            </a:extLst>
          </p:cNvPr>
          <p:cNvSpPr>
            <a:spLocks noGrp="1"/>
          </p:cNvSpPr>
          <p:nvPr>
            <p:ph type="sldNum" sz="quarter" idx="12"/>
          </p:nvPr>
        </p:nvSpPr>
        <p:spPr/>
        <p:txBody>
          <a:bodyPr/>
          <a:lstStyle/>
          <a:p>
            <a:fld id="{D57F1E4F-1CFF-5643-939E-02111984F565}" type="slidenum">
              <a:rPr lang="en-US" smtClean="0"/>
              <a:pPr/>
              <a:t>15</a:t>
            </a:fld>
            <a:endParaRPr lang="en-US"/>
          </a:p>
        </p:txBody>
      </p:sp>
      <p:pic>
        <p:nvPicPr>
          <p:cNvPr id="10" name="Picture 9">
            <a:extLst>
              <a:ext uri="{FF2B5EF4-FFF2-40B4-BE49-F238E27FC236}">
                <a16:creationId xmlns:a16="http://schemas.microsoft.com/office/drawing/2014/main" id="{B3F072A3-BBAF-B713-DB2F-B13D3FA2682C}"/>
              </a:ext>
            </a:extLst>
          </p:cNvPr>
          <p:cNvPicPr>
            <a:picLocks noChangeAspect="1"/>
          </p:cNvPicPr>
          <p:nvPr/>
        </p:nvPicPr>
        <p:blipFill>
          <a:blip r:embed="rId3"/>
          <a:stretch>
            <a:fillRect/>
          </a:stretch>
        </p:blipFill>
        <p:spPr>
          <a:xfrm>
            <a:off x="3504596" y="310836"/>
            <a:ext cx="3801005" cy="1505160"/>
          </a:xfrm>
          <a:prstGeom prst="rect">
            <a:avLst/>
          </a:prstGeom>
        </p:spPr>
      </p:pic>
      <p:sp>
        <p:nvSpPr>
          <p:cNvPr id="12" name="TextBox 11">
            <a:extLst>
              <a:ext uri="{FF2B5EF4-FFF2-40B4-BE49-F238E27FC236}">
                <a16:creationId xmlns:a16="http://schemas.microsoft.com/office/drawing/2014/main" id="{61F4DC20-5B7D-A589-6BC9-294D9BEB7148}"/>
              </a:ext>
            </a:extLst>
          </p:cNvPr>
          <p:cNvSpPr txBox="1"/>
          <p:nvPr/>
        </p:nvSpPr>
        <p:spPr>
          <a:xfrm>
            <a:off x="462116" y="2256993"/>
            <a:ext cx="10648569" cy="4208844"/>
          </a:xfrm>
          <a:prstGeom prst="rect">
            <a:avLst/>
          </a:prstGeom>
          <a:noFill/>
        </p:spPr>
        <p:txBody>
          <a:bodyPr wrap="square">
            <a:spAutoFit/>
          </a:bodyPr>
          <a:lstStyle/>
          <a:p>
            <a:pPr algn="l">
              <a:buNone/>
            </a:pPr>
            <a:r>
              <a:rPr lang="en-IN" b="1" i="0" dirty="0" err="1">
                <a:solidFill>
                  <a:srgbClr val="383838"/>
                </a:solidFill>
                <a:effectLst/>
              </a:rPr>
              <a:t>TextRank</a:t>
            </a:r>
            <a:r>
              <a:rPr lang="en-IN" b="1" i="0" dirty="0">
                <a:solidFill>
                  <a:srgbClr val="383838"/>
                </a:solidFill>
                <a:effectLst/>
              </a:rPr>
              <a:t> Algorithm :</a:t>
            </a:r>
          </a:p>
          <a:p>
            <a:pPr algn="l">
              <a:lnSpc>
                <a:spcPts val="2700"/>
              </a:lnSpc>
              <a:spcAft>
                <a:spcPts val="750"/>
              </a:spcAft>
              <a:buFont typeface="Arial" panose="020B0604020202020204" pitchFamily="34" charset="0"/>
              <a:buChar char="•"/>
            </a:pPr>
            <a:r>
              <a:rPr lang="en-US" b="0" i="0" dirty="0">
                <a:solidFill>
                  <a:srgbClr val="383838"/>
                </a:solidFill>
                <a:effectLst/>
                <a:latin typeface="Inter"/>
              </a:rPr>
              <a:t>In place of web pages, we use sentences</a:t>
            </a:r>
          </a:p>
          <a:p>
            <a:pPr algn="l">
              <a:lnSpc>
                <a:spcPts val="2700"/>
              </a:lnSpc>
              <a:spcAft>
                <a:spcPts val="750"/>
              </a:spcAft>
              <a:buFont typeface="Arial" panose="020B0604020202020204" pitchFamily="34" charset="0"/>
              <a:buChar char="•"/>
            </a:pPr>
            <a:r>
              <a:rPr lang="en-US" b="0" i="0" dirty="0">
                <a:solidFill>
                  <a:srgbClr val="383838"/>
                </a:solidFill>
                <a:effectLst/>
                <a:latin typeface="Inter"/>
              </a:rPr>
              <a:t>Similarity between any two sentences is used as an equivalent to the web page transition probability</a:t>
            </a:r>
          </a:p>
          <a:p>
            <a:pPr algn="l">
              <a:lnSpc>
                <a:spcPts val="2700"/>
              </a:lnSpc>
              <a:spcAft>
                <a:spcPts val="750"/>
              </a:spcAft>
              <a:buFont typeface="Arial" panose="020B0604020202020204" pitchFamily="34" charset="0"/>
              <a:buChar char="•"/>
            </a:pPr>
            <a:r>
              <a:rPr lang="en-US" b="0" i="0" dirty="0">
                <a:solidFill>
                  <a:srgbClr val="383838"/>
                </a:solidFill>
                <a:effectLst/>
                <a:latin typeface="Inter"/>
              </a:rPr>
              <a:t>The similarity scores are stored in a square matrix, similar to the matrix M used for PageRank </a:t>
            </a:r>
          </a:p>
          <a:p>
            <a:pPr algn="l">
              <a:buNone/>
            </a:pPr>
            <a:endParaRPr lang="en-US" dirty="0">
              <a:solidFill>
                <a:srgbClr val="383838"/>
              </a:solidFill>
              <a:latin typeface="Inter"/>
            </a:endParaRPr>
          </a:p>
          <a:p>
            <a:r>
              <a:rPr lang="en-US" dirty="0" err="1">
                <a:solidFill>
                  <a:schemeClr val="bg1"/>
                </a:solidFill>
              </a:rPr>
              <a:t>GloVe</a:t>
            </a:r>
            <a:r>
              <a:rPr lang="en-US" dirty="0">
                <a:solidFill>
                  <a:schemeClr val="bg1"/>
                </a:solidFill>
              </a:rPr>
              <a:t> (Global Vectors for Word Representation) </a:t>
            </a:r>
          </a:p>
          <a:p>
            <a:r>
              <a:rPr lang="en-US" dirty="0">
                <a:solidFill>
                  <a:schemeClr val="bg1"/>
                </a:solidFill>
              </a:rPr>
              <a:t>is a pre-trained word embedding technique </a:t>
            </a:r>
          </a:p>
          <a:p>
            <a:r>
              <a:rPr lang="en-US" dirty="0">
                <a:solidFill>
                  <a:schemeClr val="bg1"/>
                </a:solidFill>
              </a:rPr>
              <a:t>developed by </a:t>
            </a:r>
            <a:r>
              <a:rPr lang="en-US" dirty="0" err="1">
                <a:solidFill>
                  <a:schemeClr val="bg1"/>
                </a:solidFill>
              </a:rPr>
              <a:t>Stanford.It</a:t>
            </a:r>
            <a:r>
              <a:rPr lang="en-US" dirty="0">
                <a:solidFill>
                  <a:schemeClr val="bg1"/>
                </a:solidFill>
              </a:rPr>
              <a:t> provides a vector </a:t>
            </a:r>
          </a:p>
          <a:p>
            <a:r>
              <a:rPr lang="en-US" dirty="0" err="1">
                <a:solidFill>
                  <a:schemeClr val="bg1"/>
                </a:solidFill>
              </a:rPr>
              <a:t>representaion</a:t>
            </a:r>
            <a:r>
              <a:rPr lang="en-US" dirty="0">
                <a:solidFill>
                  <a:schemeClr val="bg1"/>
                </a:solidFill>
              </a:rPr>
              <a:t> of words.</a:t>
            </a:r>
          </a:p>
          <a:p>
            <a:pPr algn="l">
              <a:buNone/>
            </a:pPr>
            <a:endParaRPr lang="en-IN" dirty="0">
              <a:solidFill>
                <a:srgbClr val="383838"/>
              </a:solidFill>
              <a:latin typeface="Inter"/>
            </a:endParaRPr>
          </a:p>
          <a:p>
            <a:pPr algn="l">
              <a:buNone/>
            </a:pPr>
            <a:endParaRPr lang="en-IN" i="0" dirty="0">
              <a:solidFill>
                <a:srgbClr val="383838"/>
              </a:solidFill>
              <a:effectLst/>
            </a:endParaRPr>
          </a:p>
          <a:p>
            <a:pPr>
              <a:buNone/>
            </a:pPr>
            <a:br>
              <a:rPr lang="en-IN" dirty="0"/>
            </a:br>
            <a:endParaRPr lang="en-IN" dirty="0"/>
          </a:p>
        </p:txBody>
      </p:sp>
      <p:pic>
        <p:nvPicPr>
          <p:cNvPr id="2050" name="Picture 2">
            <a:extLst>
              <a:ext uri="{FF2B5EF4-FFF2-40B4-BE49-F238E27FC236}">
                <a16:creationId xmlns:a16="http://schemas.microsoft.com/office/drawing/2014/main" id="{2B898E8E-F933-A705-40CD-445BCD508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414" y="3862369"/>
            <a:ext cx="5142271" cy="238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9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2182-DB80-368D-E264-0A2BDE950C6A}"/>
              </a:ext>
            </a:extLst>
          </p:cNvPr>
          <p:cNvSpPr>
            <a:spLocks noGrp="1"/>
          </p:cNvSpPr>
          <p:nvPr>
            <p:ph type="title"/>
          </p:nvPr>
        </p:nvSpPr>
        <p:spPr/>
        <p:txBody>
          <a:bodyPr/>
          <a:lstStyle/>
          <a:p>
            <a:r>
              <a:rPr lang="en-IN"/>
              <a:t>RESULTS</a:t>
            </a:r>
          </a:p>
        </p:txBody>
      </p:sp>
      <p:sp>
        <p:nvSpPr>
          <p:cNvPr id="3" name="Content Placeholder 2">
            <a:extLst>
              <a:ext uri="{FF2B5EF4-FFF2-40B4-BE49-F238E27FC236}">
                <a16:creationId xmlns:a16="http://schemas.microsoft.com/office/drawing/2014/main" id="{5345E231-A843-95FC-4DBB-EC0B11AAB999}"/>
              </a:ext>
            </a:extLst>
          </p:cNvPr>
          <p:cNvSpPr>
            <a:spLocks noGrp="1"/>
          </p:cNvSpPr>
          <p:nvPr>
            <p:ph sz="half" idx="2"/>
          </p:nvPr>
        </p:nvSpPr>
        <p:spPr>
          <a:xfrm>
            <a:off x="646109" y="1853247"/>
            <a:ext cx="10225089" cy="4325304"/>
          </a:xfrm>
        </p:spPr>
        <p:txBody>
          <a:bodyPr/>
          <a:lstStyle/>
          <a:p>
            <a:r>
              <a:rPr lang="en-US"/>
              <a:t>The model’s performance was evaluated using key classification metrics:</a:t>
            </a:r>
          </a:p>
          <a:p>
            <a:pPr marL="285750" indent="-285750">
              <a:buFont typeface="Arial" panose="020B0604020202020204" pitchFamily="34" charset="0"/>
              <a:buChar char="•"/>
            </a:pPr>
            <a:r>
              <a:rPr lang="en-US"/>
              <a:t>Accuracy: 89%– The model correctly predicted sentiments for 89% of the reviews, indicating strong overall performance.</a:t>
            </a:r>
          </a:p>
          <a:p>
            <a:pPr marL="285750" indent="-285750">
              <a:buFont typeface="Arial" panose="020B0604020202020204" pitchFamily="34" charset="0"/>
              <a:buChar char="•"/>
            </a:pPr>
            <a:r>
              <a:rPr lang="en-US"/>
              <a:t> Precision: 88.16%– Of all reviews classified as positive, 88.16% were actually positive, demonstrating high reliability in positive sentiment detection. </a:t>
            </a:r>
          </a:p>
          <a:p>
            <a:pPr marL="285750" indent="-285750">
              <a:buFont typeface="Arial" panose="020B0604020202020204" pitchFamily="34" charset="0"/>
              <a:buChar char="•"/>
            </a:pPr>
            <a:r>
              <a:rPr lang="en-US"/>
              <a:t> Recall: 88.85%– The model successfully identified 88.85% of all actual positive reviews, ensuring effective sentiment coverage. </a:t>
            </a:r>
          </a:p>
          <a:p>
            <a:pPr marL="285750" indent="-285750">
              <a:buFont typeface="Arial" panose="020B0604020202020204" pitchFamily="34" charset="0"/>
              <a:buChar char="•"/>
            </a:pPr>
            <a:r>
              <a:rPr lang="en-US"/>
              <a:t> F1-Score: 88.50%– A balanced measure that considers both precision and recall, confirming the model’s robust ness</a:t>
            </a:r>
            <a:endParaRPr lang="en-IN"/>
          </a:p>
        </p:txBody>
      </p:sp>
      <p:sp>
        <p:nvSpPr>
          <p:cNvPr id="5" name="Slide Number Placeholder 4">
            <a:extLst>
              <a:ext uri="{FF2B5EF4-FFF2-40B4-BE49-F238E27FC236}">
                <a16:creationId xmlns:a16="http://schemas.microsoft.com/office/drawing/2014/main" id="{EB4EEF52-2948-85BE-19B8-DE8CBE49170B}"/>
              </a:ext>
            </a:extLst>
          </p:cNvPr>
          <p:cNvSpPr>
            <a:spLocks noGrp="1"/>
          </p:cNvSpPr>
          <p:nvPr>
            <p:ph type="sldNum" sz="quarter" idx="12"/>
          </p:nvPr>
        </p:nvSpPr>
        <p:spPr/>
        <p:txBody>
          <a:bodyPr/>
          <a:lstStyle/>
          <a:p>
            <a:fld id="{D57F1E4F-1CFF-5643-939E-02111984F565}" type="slidenum">
              <a:rPr lang="en-US" smtClean="0"/>
              <a:pPr/>
              <a:t>16</a:t>
            </a:fld>
            <a:endParaRPr lang="en-US"/>
          </a:p>
        </p:txBody>
      </p:sp>
    </p:spTree>
    <p:extLst>
      <p:ext uri="{BB962C8B-B14F-4D97-AF65-F5344CB8AC3E}">
        <p14:creationId xmlns:p14="http://schemas.microsoft.com/office/powerpoint/2010/main" val="417142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3896-D488-536E-B0D4-499878821679}"/>
              </a:ext>
            </a:extLst>
          </p:cNvPr>
          <p:cNvSpPr>
            <a:spLocks noGrp="1"/>
          </p:cNvSpPr>
          <p:nvPr>
            <p:ph type="title"/>
          </p:nvPr>
        </p:nvSpPr>
        <p:spPr/>
        <p:txBody>
          <a:bodyPr/>
          <a:lstStyle/>
          <a:p>
            <a:r>
              <a:rPr lang="en-IN" dirty="0"/>
              <a:t>Result's AND METRICS</a:t>
            </a:r>
          </a:p>
        </p:txBody>
      </p:sp>
      <p:sp>
        <p:nvSpPr>
          <p:cNvPr id="5" name="Slide Number Placeholder 4">
            <a:extLst>
              <a:ext uri="{FF2B5EF4-FFF2-40B4-BE49-F238E27FC236}">
                <a16:creationId xmlns:a16="http://schemas.microsoft.com/office/drawing/2014/main" id="{4E0B4DA0-F9CB-35D2-9B75-9DCC3DA0C030}"/>
              </a:ext>
            </a:extLst>
          </p:cNvPr>
          <p:cNvSpPr>
            <a:spLocks noGrp="1"/>
          </p:cNvSpPr>
          <p:nvPr>
            <p:ph type="sldNum" sz="quarter" idx="12"/>
          </p:nvPr>
        </p:nvSpPr>
        <p:spPr/>
        <p:txBody>
          <a:bodyPr/>
          <a:lstStyle/>
          <a:p>
            <a:fld id="{D57F1E4F-1CFF-5643-939E-02111984F565}" type="slidenum">
              <a:rPr lang="en-US" smtClean="0"/>
              <a:pPr/>
              <a:t>17</a:t>
            </a:fld>
            <a:endParaRPr lang="en-US"/>
          </a:p>
        </p:txBody>
      </p:sp>
      <p:pic>
        <p:nvPicPr>
          <p:cNvPr id="8" name="Content Placeholder 7">
            <a:extLst>
              <a:ext uri="{FF2B5EF4-FFF2-40B4-BE49-F238E27FC236}">
                <a16:creationId xmlns:a16="http://schemas.microsoft.com/office/drawing/2014/main" id="{B61B79C7-8567-48B2-926B-C25FD2B08BC3}"/>
              </a:ext>
            </a:extLst>
          </p:cNvPr>
          <p:cNvPicPr>
            <a:picLocks noGrp="1" noChangeAspect="1"/>
          </p:cNvPicPr>
          <p:nvPr>
            <p:ph sz="half" idx="2"/>
          </p:nvPr>
        </p:nvPicPr>
        <p:blipFill>
          <a:blip r:embed="rId2"/>
          <a:stretch>
            <a:fillRect/>
          </a:stretch>
        </p:blipFill>
        <p:spPr>
          <a:xfrm>
            <a:off x="5751997" y="2579532"/>
            <a:ext cx="5191307" cy="3009644"/>
          </a:xfrm>
        </p:spPr>
      </p:pic>
      <p:pic>
        <p:nvPicPr>
          <p:cNvPr id="10" name="Picture 9">
            <a:extLst>
              <a:ext uri="{FF2B5EF4-FFF2-40B4-BE49-F238E27FC236}">
                <a16:creationId xmlns:a16="http://schemas.microsoft.com/office/drawing/2014/main" id="{A5B926D0-A3AA-CB2F-EE16-BF44FF62E774}"/>
              </a:ext>
            </a:extLst>
          </p:cNvPr>
          <p:cNvPicPr>
            <a:picLocks noChangeAspect="1"/>
          </p:cNvPicPr>
          <p:nvPr/>
        </p:nvPicPr>
        <p:blipFill>
          <a:blip r:embed="rId3"/>
          <a:stretch>
            <a:fillRect/>
          </a:stretch>
        </p:blipFill>
        <p:spPr>
          <a:xfrm>
            <a:off x="816204" y="2019905"/>
            <a:ext cx="4178583" cy="3810624"/>
          </a:xfrm>
          <a:prstGeom prst="rect">
            <a:avLst/>
          </a:prstGeom>
        </p:spPr>
      </p:pic>
    </p:spTree>
    <p:extLst>
      <p:ext uri="{BB962C8B-B14F-4D97-AF65-F5344CB8AC3E}">
        <p14:creationId xmlns:p14="http://schemas.microsoft.com/office/powerpoint/2010/main" val="106594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DA9-5DA9-B63A-6190-CF0AF6F70AA4}"/>
              </a:ext>
            </a:extLst>
          </p:cNvPr>
          <p:cNvSpPr>
            <a:spLocks noGrp="1"/>
          </p:cNvSpPr>
          <p:nvPr>
            <p:ph type="title"/>
          </p:nvPr>
        </p:nvSpPr>
        <p:spPr>
          <a:xfrm>
            <a:off x="746964" y="590456"/>
            <a:ext cx="10225089" cy="1251585"/>
          </a:xfrm>
        </p:spPr>
        <p:txBody>
          <a:bodyPr/>
          <a:lstStyle/>
          <a:p>
            <a:r>
              <a:rPr lang="en-US">
                <a:cs typeface="Biome"/>
              </a:rPr>
              <a:t>CONCLUSION</a:t>
            </a:r>
          </a:p>
        </p:txBody>
      </p:sp>
      <p:sp>
        <p:nvSpPr>
          <p:cNvPr id="3" name="Content Placeholder 2">
            <a:extLst>
              <a:ext uri="{FF2B5EF4-FFF2-40B4-BE49-F238E27FC236}">
                <a16:creationId xmlns:a16="http://schemas.microsoft.com/office/drawing/2014/main" id="{1526C0D2-4E91-9BA6-4372-F15E8049222C}"/>
              </a:ext>
            </a:extLst>
          </p:cNvPr>
          <p:cNvSpPr>
            <a:spLocks noGrp="1"/>
          </p:cNvSpPr>
          <p:nvPr>
            <p:ph sz="half" idx="2"/>
          </p:nvPr>
        </p:nvSpPr>
        <p:spPr>
          <a:xfrm>
            <a:off x="646110" y="2149929"/>
            <a:ext cx="10323488" cy="4017417"/>
          </a:xfrm>
        </p:spPr>
        <p:txBody>
          <a:bodyPr vert="horz" lIns="91440" tIns="45720" rIns="91440" bIns="45720" rtlCol="0" anchor="t">
            <a:normAutofit/>
          </a:bodyPr>
          <a:lstStyle/>
          <a:p>
            <a:r>
              <a:rPr lang="en-US" dirty="0"/>
              <a:t>Our sentiment analysis project on Amazon reviews is progressing well, with key milestones such as dataset selection, preprocessing, and initial model implementation completed. Using Logistic Regression with TF-IDF, we have achieved promising classification results, demonstrating the feasibility of our approach. Our current evaluation metrics show an accuracy of 89%, with balanced precision and recall. The final phase will focus on improving sentiment classification accuracy and deriving meaningful insights to enhance customer feedback analysis.</a:t>
            </a:r>
          </a:p>
          <a:p>
            <a:r>
              <a:rPr lang="en-US" dirty="0"/>
              <a:t>In the next phase, we aim to enhance the sentiment analysis model by integrating text summarization to provide concise insights from multiple reviews. Additionally, we plan to improve classification accuracy  and develop a user-friendly UI for seamless interaction.</a:t>
            </a:r>
          </a:p>
          <a:p>
            <a:endParaRPr lang="en-US" b="1" dirty="0"/>
          </a:p>
        </p:txBody>
      </p:sp>
      <p:sp>
        <p:nvSpPr>
          <p:cNvPr id="5" name="Slide Number Placeholder 4">
            <a:extLst>
              <a:ext uri="{FF2B5EF4-FFF2-40B4-BE49-F238E27FC236}">
                <a16:creationId xmlns:a16="http://schemas.microsoft.com/office/drawing/2014/main" id="{8200B9DA-5935-84FF-F84D-2D764A5B15EC}"/>
              </a:ext>
            </a:extLst>
          </p:cNvPr>
          <p:cNvSpPr>
            <a:spLocks noGrp="1"/>
          </p:cNvSpPr>
          <p:nvPr>
            <p:ph type="sldNum" sz="quarter" idx="12"/>
          </p:nvPr>
        </p:nvSpPr>
        <p:spPr/>
        <p:txBody>
          <a:bodyPr/>
          <a:lstStyle/>
          <a:p>
            <a:fld id="{D57F1E4F-1CFF-5643-939E-02111984F565}" type="slidenum">
              <a:rPr lang="en-US" smtClean="0"/>
              <a:pPr/>
              <a:t>18</a:t>
            </a:fld>
            <a:endParaRPr lang="en-US"/>
          </a:p>
        </p:txBody>
      </p:sp>
    </p:spTree>
    <p:extLst>
      <p:ext uri="{BB962C8B-B14F-4D97-AF65-F5344CB8AC3E}">
        <p14:creationId xmlns:p14="http://schemas.microsoft.com/office/powerpoint/2010/main" val="383923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2A1D-8C6B-679B-56CF-41DB44661BB9}"/>
              </a:ext>
            </a:extLst>
          </p:cNvPr>
          <p:cNvSpPr>
            <a:spLocks noGrp="1"/>
          </p:cNvSpPr>
          <p:nvPr>
            <p:ph type="title"/>
          </p:nvPr>
        </p:nvSpPr>
        <p:spPr>
          <a:xfrm>
            <a:off x="646111" y="601662"/>
            <a:ext cx="10225089" cy="767687"/>
          </a:xfrm>
        </p:spPr>
        <p:txBody>
          <a:bodyPr/>
          <a:lstStyle/>
          <a:p>
            <a:r>
              <a:rPr lang="en-US" dirty="0"/>
              <a:t>FUTURE W0RK</a:t>
            </a:r>
            <a:endParaRPr lang="en-IN" dirty="0"/>
          </a:p>
        </p:txBody>
      </p:sp>
      <p:sp>
        <p:nvSpPr>
          <p:cNvPr id="5" name="Slide Number Placeholder 4">
            <a:extLst>
              <a:ext uri="{FF2B5EF4-FFF2-40B4-BE49-F238E27FC236}">
                <a16:creationId xmlns:a16="http://schemas.microsoft.com/office/drawing/2014/main" id="{B17CBB62-E4B0-C32B-B6D4-0EC5A2D74926}"/>
              </a:ext>
            </a:extLst>
          </p:cNvPr>
          <p:cNvSpPr>
            <a:spLocks noGrp="1"/>
          </p:cNvSpPr>
          <p:nvPr>
            <p:ph type="sldNum" sz="quarter" idx="12"/>
          </p:nvPr>
        </p:nvSpPr>
        <p:spPr/>
        <p:txBody>
          <a:bodyPr/>
          <a:lstStyle/>
          <a:p>
            <a:fld id="{D57F1E4F-1CFF-5643-939E-02111984F565}" type="slidenum">
              <a:rPr lang="en-US" smtClean="0"/>
              <a:pPr/>
              <a:t>19</a:t>
            </a:fld>
            <a:endParaRPr lang="en-US"/>
          </a:p>
        </p:txBody>
      </p:sp>
      <p:sp>
        <p:nvSpPr>
          <p:cNvPr id="6" name="Rectangle 1">
            <a:extLst>
              <a:ext uri="{FF2B5EF4-FFF2-40B4-BE49-F238E27FC236}">
                <a16:creationId xmlns:a16="http://schemas.microsoft.com/office/drawing/2014/main" id="{9611BD01-8AD5-BCCB-8869-76B0E7E8A369}"/>
              </a:ext>
            </a:extLst>
          </p:cNvPr>
          <p:cNvSpPr>
            <a:spLocks noGrp="1" noChangeArrowheads="1"/>
          </p:cNvSpPr>
          <p:nvPr>
            <p:ph sz="half" idx="2"/>
          </p:nvPr>
        </p:nvSpPr>
        <p:spPr bwMode="auto">
          <a:xfrm>
            <a:off x="562473" y="1454450"/>
            <a:ext cx="103028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rPr>
              <a:t>Multilingual Sentiment Analysis</a:t>
            </a:r>
            <a:br>
              <a:rPr kumimoji="0" lang="en-US" altLang="en-US" sz="1800" b="0" i="0" u="none" strike="noStrike" cap="none" normalizeH="0" baseline="0" dirty="0">
                <a:ln>
                  <a:noFill/>
                </a:ln>
                <a:solidFill>
                  <a:schemeClr val="bg1"/>
                </a:solidFill>
                <a:effectLst/>
              </a:rPr>
            </a:br>
            <a:r>
              <a:rPr kumimoji="0" lang="en-US" altLang="en-US" sz="1800" b="0" i="0" u="none" strike="noStrike" cap="none" normalizeH="0" baseline="0" dirty="0">
                <a:ln>
                  <a:noFill/>
                </a:ln>
                <a:solidFill>
                  <a:schemeClr val="bg1"/>
                </a:solidFill>
                <a:effectLst/>
              </a:rPr>
              <a:t>Extend support for multiple languages to analyze reviews from a diverse global audience.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rPr>
              <a:t>Aspect-Based Sentiment Analysis</a:t>
            </a:r>
            <a:br>
              <a:rPr kumimoji="0" lang="en-US" altLang="en-US" sz="1800" b="0" i="0" u="none" strike="noStrike" cap="none" normalizeH="0" baseline="0" dirty="0">
                <a:ln>
                  <a:noFill/>
                </a:ln>
                <a:solidFill>
                  <a:schemeClr val="bg1"/>
                </a:solidFill>
                <a:effectLst/>
              </a:rPr>
            </a:br>
            <a:r>
              <a:rPr kumimoji="0" lang="en-US" altLang="en-US" sz="1800" b="0" i="0" u="none" strike="noStrike" cap="none" normalizeH="0" baseline="0" dirty="0">
                <a:ln>
                  <a:noFill/>
                </a:ln>
                <a:solidFill>
                  <a:schemeClr val="bg1"/>
                </a:solidFill>
                <a:effectLst/>
              </a:rPr>
              <a:t>Identify sentiment towards specific product features (e.g., battery life, display, delivery).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solidFill>
                  <a:schemeClr val="bg1"/>
                </a:solidFill>
              </a:rPr>
              <a:t>Deep Learning Models Integration</a:t>
            </a:r>
            <a:br>
              <a:rPr lang="en-US" dirty="0">
                <a:solidFill>
                  <a:schemeClr val="bg1"/>
                </a:solidFill>
              </a:rPr>
            </a:br>
            <a:r>
              <a:rPr lang="en-US" dirty="0">
                <a:solidFill>
                  <a:schemeClr val="bg1"/>
                </a:solidFill>
              </a:rPr>
              <a:t>Upgrade from traditional models to LSTM, or BERT for better contextual understanding.</a:t>
            </a:r>
            <a:endParaRPr kumimoji="0" lang="en-US" altLang="en-US" sz="1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84788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B4EF-D195-93EE-05D6-E46EF083F1F7}"/>
              </a:ext>
            </a:extLst>
          </p:cNvPr>
          <p:cNvSpPr>
            <a:spLocks noGrp="1"/>
          </p:cNvSpPr>
          <p:nvPr>
            <p:ph type="title"/>
          </p:nvPr>
        </p:nvSpPr>
        <p:spPr>
          <a:xfrm>
            <a:off x="6292644" y="1897626"/>
            <a:ext cx="4227871" cy="926690"/>
          </a:xfrm>
        </p:spPr>
        <p:txBody>
          <a:bodyPr/>
          <a:lstStyle/>
          <a:p>
            <a:r>
              <a:rPr lang="en-US"/>
              <a:t>INTRODUCTION</a:t>
            </a:r>
            <a:endParaRPr lang="en-IN"/>
          </a:p>
        </p:txBody>
      </p:sp>
      <p:sp>
        <p:nvSpPr>
          <p:cNvPr id="3" name="Content Placeholder 2">
            <a:extLst>
              <a:ext uri="{FF2B5EF4-FFF2-40B4-BE49-F238E27FC236}">
                <a16:creationId xmlns:a16="http://schemas.microsoft.com/office/drawing/2014/main" id="{C6B3A287-8940-59E1-4ADC-BF751CA13DC4}"/>
              </a:ext>
            </a:extLst>
          </p:cNvPr>
          <p:cNvSpPr>
            <a:spLocks noGrp="1"/>
          </p:cNvSpPr>
          <p:nvPr>
            <p:ph sz="quarter" idx="10"/>
          </p:nvPr>
        </p:nvSpPr>
        <p:spPr>
          <a:xfrm>
            <a:off x="5152103" y="2969343"/>
            <a:ext cx="5525728" cy="2920180"/>
          </a:xfrm>
        </p:spPr>
        <p:txBody>
          <a:bodyPr vert="horz" lIns="91440" tIns="45720" rIns="91440" bIns="45720" rtlCol="0" anchor="t">
            <a:noAutofit/>
          </a:bodyPr>
          <a:lstStyle/>
          <a:p>
            <a:r>
              <a:rPr lang="en-US" sz="2400"/>
              <a:t>Sentiment analysis is an NLP (Natural Language Processing) task that determines the sentiment whether it is a positive statement or Negative statement or neutral statement. For Amazon reviews, it helps identify customer opinions about products or services</a:t>
            </a:r>
            <a:endParaRPr lang="en-IN" sz="2400"/>
          </a:p>
        </p:txBody>
      </p:sp>
      <p:sp>
        <p:nvSpPr>
          <p:cNvPr id="4" name="Slide Number Placeholder 3">
            <a:extLst>
              <a:ext uri="{FF2B5EF4-FFF2-40B4-BE49-F238E27FC236}">
                <a16:creationId xmlns:a16="http://schemas.microsoft.com/office/drawing/2014/main" id="{A3189D54-126A-2E6D-0345-8887C12119C1}"/>
              </a:ext>
            </a:extLst>
          </p:cNvPr>
          <p:cNvSpPr>
            <a:spLocks noGrp="1"/>
          </p:cNvSpPr>
          <p:nvPr>
            <p:ph type="sldNum" sz="quarter" idx="4"/>
          </p:nvPr>
        </p:nvSpPr>
        <p:spPr/>
        <p:txBody>
          <a:bodyPr/>
          <a:lstStyle/>
          <a:p>
            <a:fld id="{D57F1E4F-1CFF-5643-939E-02111984F565}" type="slidenum">
              <a:rPr lang="en-US" smtClean="0"/>
              <a:pPr/>
              <a:t>2</a:t>
            </a:fld>
            <a:endParaRPr lang="en-US"/>
          </a:p>
        </p:txBody>
      </p:sp>
      <p:pic>
        <p:nvPicPr>
          <p:cNvPr id="3074" name="Picture 2" descr="Introduction to Sentiment Analysis">
            <a:extLst>
              <a:ext uri="{FF2B5EF4-FFF2-40B4-BE49-F238E27FC236}">
                <a16:creationId xmlns:a16="http://schemas.microsoft.com/office/drawing/2014/main" id="{F029DC94-26D0-D3AD-1B04-2FB732114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2" y="529376"/>
            <a:ext cx="4221360" cy="536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67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746079" y="1958769"/>
            <a:ext cx="4949368" cy="2940461"/>
          </a:xfrm>
        </p:spPr>
        <p:txBody>
          <a:bodyPr>
            <a:normAutofit/>
          </a:bodyPr>
          <a:lstStyle/>
          <a:p>
            <a:r>
              <a:rPr lang="en-US"/>
              <a:t>Thank you</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20</a:t>
            </a:fld>
            <a:endParaRPr lang="en-US"/>
          </a:p>
        </p:txBody>
      </p:sp>
    </p:spTree>
    <p:extLst>
      <p:ext uri="{BB962C8B-B14F-4D97-AF65-F5344CB8AC3E}">
        <p14:creationId xmlns:p14="http://schemas.microsoft.com/office/powerpoint/2010/main" val="157173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C608-5C39-2A38-0A5F-2126DF660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08B7F-9DAA-4772-D73D-695B446C9433}"/>
              </a:ext>
            </a:extLst>
          </p:cNvPr>
          <p:cNvSpPr>
            <a:spLocks noGrp="1"/>
          </p:cNvSpPr>
          <p:nvPr>
            <p:ph type="title"/>
          </p:nvPr>
        </p:nvSpPr>
        <p:spPr>
          <a:xfrm>
            <a:off x="2920812" y="1063416"/>
            <a:ext cx="6213987" cy="1070955"/>
          </a:xfrm>
        </p:spPr>
        <p:txBody>
          <a:bodyPr/>
          <a:lstStyle/>
          <a:p>
            <a:r>
              <a:rPr lang="en-IN" u="sng"/>
              <a:t>PROBLEM STATEMENT</a:t>
            </a:r>
          </a:p>
        </p:txBody>
      </p:sp>
      <p:sp>
        <p:nvSpPr>
          <p:cNvPr id="3" name="Content Placeholder 2">
            <a:extLst>
              <a:ext uri="{FF2B5EF4-FFF2-40B4-BE49-F238E27FC236}">
                <a16:creationId xmlns:a16="http://schemas.microsoft.com/office/drawing/2014/main" id="{BF661C2E-918A-D8AD-9B02-58DE0DB47D93}"/>
              </a:ext>
            </a:extLst>
          </p:cNvPr>
          <p:cNvSpPr>
            <a:spLocks noGrp="1"/>
          </p:cNvSpPr>
          <p:nvPr>
            <p:ph sz="half" idx="2"/>
          </p:nvPr>
        </p:nvSpPr>
        <p:spPr>
          <a:xfrm>
            <a:off x="545284" y="2348916"/>
            <a:ext cx="10565401" cy="4061715"/>
          </a:xfrm>
        </p:spPr>
        <p:txBody>
          <a:bodyPr vert="horz" lIns="91440" tIns="45720" rIns="91440" bIns="45720" rtlCol="0" anchor="t">
            <a:noAutofit/>
          </a:bodyPr>
          <a:lstStyle/>
          <a:p>
            <a:pPr>
              <a:lnSpc>
                <a:spcPct val="100000"/>
              </a:lnSpc>
            </a:pPr>
            <a:r>
              <a:rPr lang="en-US"/>
              <a:t>With the rise of </a:t>
            </a:r>
            <a:r>
              <a:rPr lang="en-US" b="1"/>
              <a:t>e-commerce platforms</a:t>
            </a:r>
            <a:r>
              <a:rPr lang="en-US"/>
              <a:t>, customer reviews play a crucial role in influencing purchasing decisions. However, due to the </a:t>
            </a:r>
            <a:r>
              <a:rPr lang="en-US" b="1"/>
              <a:t>large volume of reviews</a:t>
            </a:r>
            <a:r>
              <a:rPr lang="en-US"/>
              <a:t>, it becomes difficult for buyers to manually analyze and interpret customer feedback. Without sentiment analysis, businesses can't easily understand whether customers are happy or unhappy. Missing important feedback to make products or services better.</a:t>
            </a:r>
          </a:p>
          <a:p>
            <a:pPr>
              <a:lnSpc>
                <a:spcPct val="100000"/>
              </a:lnSpc>
            </a:pPr>
            <a:br>
              <a:rPr lang="en-US"/>
            </a:br>
            <a:br>
              <a:rPr lang="en-US"/>
            </a:br>
            <a:r>
              <a:rPr lang="en-US"/>
              <a:t> </a:t>
            </a:r>
            <a:br>
              <a:rPr lang="en-US"/>
            </a:br>
            <a:r>
              <a:rPr lang="en-US"/>
              <a:t> </a:t>
            </a:r>
            <a:endParaRPr lang="en-IN"/>
          </a:p>
          <a:p>
            <a:endParaRPr lang="en-IN"/>
          </a:p>
        </p:txBody>
      </p:sp>
      <p:sp>
        <p:nvSpPr>
          <p:cNvPr id="5" name="Slide Number Placeholder 4">
            <a:extLst>
              <a:ext uri="{FF2B5EF4-FFF2-40B4-BE49-F238E27FC236}">
                <a16:creationId xmlns:a16="http://schemas.microsoft.com/office/drawing/2014/main" id="{62699CC9-4CBA-ADA9-95DC-7359B9E5BA49}"/>
              </a:ext>
            </a:extLst>
          </p:cNvPr>
          <p:cNvSpPr>
            <a:spLocks noGrp="1"/>
          </p:cNvSpPr>
          <p:nvPr>
            <p:ph type="sldNum" sz="quarter" idx="12"/>
          </p:nvPr>
        </p:nvSpPr>
        <p:spPr/>
        <p:txBody>
          <a:bodyPr/>
          <a:lstStyle/>
          <a:p>
            <a:fld id="{D57F1E4F-1CFF-5643-939E-02111984F565}" type="slidenum">
              <a:rPr lang="en-US" smtClean="0"/>
              <a:pPr/>
              <a:t>3</a:t>
            </a:fld>
            <a:endParaRPr lang="en-US"/>
          </a:p>
        </p:txBody>
      </p:sp>
    </p:spTree>
    <p:extLst>
      <p:ext uri="{BB962C8B-B14F-4D97-AF65-F5344CB8AC3E}">
        <p14:creationId xmlns:p14="http://schemas.microsoft.com/office/powerpoint/2010/main" val="245412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462CB-EF9A-FCE9-9C9B-E830371D1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F05C9-44E4-E08E-725D-F9060E3ECF42}"/>
              </a:ext>
            </a:extLst>
          </p:cNvPr>
          <p:cNvSpPr>
            <a:spLocks noGrp="1"/>
          </p:cNvSpPr>
          <p:nvPr>
            <p:ph type="title"/>
          </p:nvPr>
        </p:nvSpPr>
        <p:spPr>
          <a:xfrm>
            <a:off x="3844529" y="1099086"/>
            <a:ext cx="4011561" cy="1070955"/>
          </a:xfrm>
        </p:spPr>
        <p:txBody>
          <a:bodyPr/>
          <a:lstStyle/>
          <a:p>
            <a:r>
              <a:rPr lang="en-IN" u="sng"/>
              <a:t>OBJECTIVES</a:t>
            </a:r>
          </a:p>
        </p:txBody>
      </p:sp>
      <p:sp>
        <p:nvSpPr>
          <p:cNvPr id="3" name="Content Placeholder 2">
            <a:extLst>
              <a:ext uri="{FF2B5EF4-FFF2-40B4-BE49-F238E27FC236}">
                <a16:creationId xmlns:a16="http://schemas.microsoft.com/office/drawing/2014/main" id="{C06EF5A5-D069-47BB-DE99-BAC803EC0FB1}"/>
              </a:ext>
            </a:extLst>
          </p:cNvPr>
          <p:cNvSpPr>
            <a:spLocks noGrp="1"/>
          </p:cNvSpPr>
          <p:nvPr>
            <p:ph sz="half" idx="2"/>
          </p:nvPr>
        </p:nvSpPr>
        <p:spPr>
          <a:xfrm>
            <a:off x="589935" y="1898708"/>
            <a:ext cx="10520750" cy="5191432"/>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a:ln>
                <a:noFill/>
              </a:ln>
              <a:solidFill>
                <a:schemeClr val="bg1"/>
              </a:solidFill>
              <a:effectLst/>
            </a:endParaRPr>
          </a:p>
          <a:p>
            <a:r>
              <a:rPr lang="en-US" sz="2000"/>
              <a:t>This project aims to analyze and classify sentiment in textual data using Logistic Regression and Term Frequency-Inverse Document Frequency (TF-IDF) To classify them as positive and negative. It will summarize customer opinions using text summarization techniques and provide a final recommendation (BUY/NOT BUY) based on sentiment analysis </a:t>
            </a:r>
            <a:endParaRPr lang="en-IN" sz="2000">
              <a:solidFill>
                <a:schemeClr val="bg1"/>
              </a:solidFill>
            </a:endParaRPr>
          </a:p>
          <a:p>
            <a:endParaRPr lang="en-IN" sz="2000">
              <a:solidFill>
                <a:schemeClr val="bg1"/>
              </a:solidFill>
            </a:endParaRPr>
          </a:p>
        </p:txBody>
      </p:sp>
      <p:sp>
        <p:nvSpPr>
          <p:cNvPr id="5" name="Slide Number Placeholder 4">
            <a:extLst>
              <a:ext uri="{FF2B5EF4-FFF2-40B4-BE49-F238E27FC236}">
                <a16:creationId xmlns:a16="http://schemas.microsoft.com/office/drawing/2014/main" id="{081BF6DB-97A5-6C1C-0753-757FEE87C63A}"/>
              </a:ext>
            </a:extLst>
          </p:cNvPr>
          <p:cNvSpPr>
            <a:spLocks noGrp="1"/>
          </p:cNvSpPr>
          <p:nvPr>
            <p:ph type="sldNum" sz="quarter" idx="12"/>
          </p:nvPr>
        </p:nvSpPr>
        <p:spPr/>
        <p:txBody>
          <a:bodyPr/>
          <a:lstStyle/>
          <a:p>
            <a:fld id="{D57F1E4F-1CFF-5643-939E-02111984F565}" type="slidenum">
              <a:rPr lang="en-US" smtClean="0"/>
              <a:pPr/>
              <a:t>4</a:t>
            </a:fld>
            <a:endParaRPr lang="en-US"/>
          </a:p>
        </p:txBody>
      </p:sp>
    </p:spTree>
    <p:extLst>
      <p:ext uri="{BB962C8B-B14F-4D97-AF65-F5344CB8AC3E}">
        <p14:creationId xmlns:p14="http://schemas.microsoft.com/office/powerpoint/2010/main" val="39332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8841-23EB-C6CE-F8C0-DA5EA2D4E86A}"/>
              </a:ext>
            </a:extLst>
          </p:cNvPr>
          <p:cNvSpPr>
            <a:spLocks noGrp="1"/>
          </p:cNvSpPr>
          <p:nvPr>
            <p:ph type="title"/>
          </p:nvPr>
        </p:nvSpPr>
        <p:spPr>
          <a:xfrm>
            <a:off x="395951" y="246856"/>
            <a:ext cx="9309359" cy="816560"/>
          </a:xfrm>
        </p:spPr>
        <p:txBody>
          <a:bodyPr/>
          <a:lstStyle/>
          <a:p>
            <a:r>
              <a:rPr lang="en-IN" u="sng"/>
              <a:t>DATASET DESCRIPTION</a:t>
            </a:r>
          </a:p>
        </p:txBody>
      </p:sp>
      <p:sp>
        <p:nvSpPr>
          <p:cNvPr id="3" name="Content Placeholder 2">
            <a:extLst>
              <a:ext uri="{FF2B5EF4-FFF2-40B4-BE49-F238E27FC236}">
                <a16:creationId xmlns:a16="http://schemas.microsoft.com/office/drawing/2014/main" id="{0E667FD4-996A-D434-05CA-A0415D065BB0}"/>
              </a:ext>
            </a:extLst>
          </p:cNvPr>
          <p:cNvSpPr>
            <a:spLocks noGrp="1"/>
          </p:cNvSpPr>
          <p:nvPr>
            <p:ph sz="quarter" idx="10"/>
          </p:nvPr>
        </p:nvSpPr>
        <p:spPr>
          <a:xfrm>
            <a:off x="474867" y="1063416"/>
            <a:ext cx="11009209" cy="3704853"/>
          </a:xfrm>
        </p:spPr>
        <p:txBody>
          <a:bodyPr/>
          <a:lstStyle/>
          <a:p>
            <a:r>
              <a:rPr lang="en-US" sz="1600" b="0" i="0" dirty="0">
                <a:solidFill>
                  <a:srgbClr val="3C4043"/>
                </a:solidFill>
                <a:effectLst/>
                <a:latin typeface="Inter"/>
              </a:rPr>
              <a:t>The amazon reviews dataset Contains 34,686,770 Amazon reviews from 6,643,669 users on 2,441,053 products, from the Stanford Network Analysis Project (SNAP). This subset contains 1,800,000 training samples and 200,000 testing samples in each polarity sentiment. The data span a period of 18 years, including ~35 million reviews up to March 2013. Reviews include product and user information, ratings, and a plaintext review. The Amazon reviews polarity dataset is constructed by taking review score 1 and 2 as negative, and 4 and 5 as positive.</a:t>
            </a:r>
          </a:p>
          <a:p>
            <a:r>
              <a:rPr lang="en-US" sz="1600" b="1" dirty="0">
                <a:solidFill>
                  <a:srgbClr val="3C4043"/>
                </a:solidFill>
                <a:latin typeface="Inter"/>
              </a:rPr>
              <a:t>Why we </a:t>
            </a:r>
            <a:r>
              <a:rPr lang="en-US" sz="1600" b="1" dirty="0" err="1">
                <a:solidFill>
                  <a:srgbClr val="3C4043"/>
                </a:solidFill>
                <a:latin typeface="Inter"/>
              </a:rPr>
              <a:t>choosed</a:t>
            </a:r>
            <a:r>
              <a:rPr lang="en-US" sz="1600" b="1" dirty="0">
                <a:solidFill>
                  <a:srgbClr val="3C4043"/>
                </a:solidFill>
                <a:latin typeface="Inter"/>
              </a:rPr>
              <a:t> this dataset?</a:t>
            </a:r>
          </a:p>
          <a:p>
            <a:r>
              <a:rPr lang="en-US" sz="1600" dirty="0">
                <a:solidFill>
                  <a:srgbClr val="3C4043"/>
                </a:solidFill>
                <a:latin typeface="Inter"/>
              </a:rPr>
              <a:t>Compared to other dataset ,This dataset was  </a:t>
            </a:r>
            <a:r>
              <a:rPr lang="en-IN" sz="1600" b="1" cap="none" dirty="0">
                <a:solidFill>
                  <a:srgbClr val="000000"/>
                </a:solidFill>
                <a:latin typeface="Calibri"/>
                <a:ea typeface="Calibri"/>
                <a:cs typeface="Calibri"/>
              </a:rPr>
              <a:t>larger and more diverse dataset.</a:t>
            </a:r>
            <a:r>
              <a:rPr lang="en-IN" sz="1600" cap="none" dirty="0">
                <a:solidFill>
                  <a:srgbClr val="000000"/>
                </a:solidFill>
                <a:latin typeface="Calibri"/>
                <a:ea typeface="Calibri"/>
                <a:cs typeface="Calibri"/>
              </a:rPr>
              <a:t> </a:t>
            </a:r>
            <a:r>
              <a:rPr lang="en-IN" sz="1600" dirty="0">
                <a:solidFill>
                  <a:srgbClr val="000000"/>
                </a:solidFill>
                <a:latin typeface="Calibri"/>
                <a:ea typeface="Calibri"/>
                <a:cs typeface="Calibri"/>
              </a:rPr>
              <a:t>This Dataset was not focused on a particular product so it made the model more generalizable.</a:t>
            </a:r>
            <a:r>
              <a:rPr lang="en-US" sz="1600" dirty="0"/>
              <a:t> </a:t>
            </a:r>
            <a:r>
              <a:rPr lang="en-US" sz="1600" dirty="0">
                <a:latin typeface="Calibri" panose="020F0502020204030204" pitchFamily="34" charset="0"/>
                <a:ea typeface="Calibri" panose="020F0502020204030204" pitchFamily="34" charset="0"/>
                <a:cs typeface="Calibri" panose="020F0502020204030204" pitchFamily="34" charset="0"/>
              </a:rPr>
              <a:t>The dataset contains </a:t>
            </a:r>
            <a:r>
              <a:rPr lang="en-US" sz="1600" b="1" dirty="0">
                <a:latin typeface="Calibri" panose="020F0502020204030204" pitchFamily="34" charset="0"/>
                <a:ea typeface="Calibri" panose="020F0502020204030204" pitchFamily="34" charset="0"/>
                <a:cs typeface="Calibri" panose="020F0502020204030204" pitchFamily="34" charset="0"/>
              </a:rPr>
              <a:t>200,000 training samples</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200,000 testing samples</a:t>
            </a:r>
            <a:r>
              <a:rPr lang="en-US" sz="1600" dirty="0">
                <a:latin typeface="Calibri" panose="020F0502020204030204" pitchFamily="34" charset="0"/>
                <a:ea typeface="Calibri" panose="020F0502020204030204" pitchFamily="34" charset="0"/>
                <a:cs typeface="Calibri" panose="020F0502020204030204" pitchFamily="34" charset="0"/>
              </a:rPr>
              <a:t> per sentiment class, providing ample data for training machine learning models.</a:t>
            </a:r>
            <a:endParaRPr lang="en-US" sz="16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endParaRPr lang="en-IN" b="1" dirty="0"/>
          </a:p>
        </p:txBody>
      </p:sp>
      <p:sp>
        <p:nvSpPr>
          <p:cNvPr id="4" name="Slide Number Placeholder 3">
            <a:extLst>
              <a:ext uri="{FF2B5EF4-FFF2-40B4-BE49-F238E27FC236}">
                <a16:creationId xmlns:a16="http://schemas.microsoft.com/office/drawing/2014/main" id="{C5258196-B40F-05A4-1002-E1F6EA8C3D7A}"/>
              </a:ext>
            </a:extLst>
          </p:cNvPr>
          <p:cNvSpPr>
            <a:spLocks noGrp="1"/>
          </p:cNvSpPr>
          <p:nvPr>
            <p:ph type="sldNum" sz="quarter" idx="4"/>
          </p:nvPr>
        </p:nvSpPr>
        <p:spPr/>
        <p:txBody>
          <a:bodyPr/>
          <a:lstStyle/>
          <a:p>
            <a:fld id="{D57F1E4F-1CFF-5643-939E-02111984F565}" type="slidenum">
              <a:rPr lang="en-US" smtClean="0"/>
              <a:pPr/>
              <a:t>5</a:t>
            </a:fld>
            <a:endParaRPr lang="en-US"/>
          </a:p>
        </p:txBody>
      </p:sp>
      <p:pic>
        <p:nvPicPr>
          <p:cNvPr id="6" name="Picture 5">
            <a:extLst>
              <a:ext uri="{FF2B5EF4-FFF2-40B4-BE49-F238E27FC236}">
                <a16:creationId xmlns:a16="http://schemas.microsoft.com/office/drawing/2014/main" id="{C7FFA6C4-9140-4A5F-7595-4FDF7F032C8C}"/>
              </a:ext>
            </a:extLst>
          </p:cNvPr>
          <p:cNvPicPr>
            <a:picLocks noChangeAspect="1"/>
          </p:cNvPicPr>
          <p:nvPr/>
        </p:nvPicPr>
        <p:blipFill>
          <a:blip r:embed="rId2"/>
          <a:stretch>
            <a:fillRect/>
          </a:stretch>
        </p:blipFill>
        <p:spPr>
          <a:xfrm>
            <a:off x="1126816" y="4372627"/>
            <a:ext cx="9705310" cy="2238517"/>
          </a:xfrm>
          <a:prstGeom prst="rect">
            <a:avLst/>
          </a:prstGeom>
        </p:spPr>
      </p:pic>
    </p:spTree>
    <p:extLst>
      <p:ext uri="{BB962C8B-B14F-4D97-AF65-F5344CB8AC3E}">
        <p14:creationId xmlns:p14="http://schemas.microsoft.com/office/powerpoint/2010/main" val="4709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1300-592B-ACE4-050F-2B50A855D542}"/>
              </a:ext>
            </a:extLst>
          </p:cNvPr>
          <p:cNvSpPr>
            <a:spLocks noGrp="1"/>
          </p:cNvSpPr>
          <p:nvPr>
            <p:ph type="title"/>
          </p:nvPr>
        </p:nvSpPr>
        <p:spPr>
          <a:xfrm>
            <a:off x="671513" y="679572"/>
            <a:ext cx="9387145" cy="767687"/>
          </a:xfrm>
        </p:spPr>
        <p:txBody>
          <a:bodyPr/>
          <a:lstStyle/>
          <a:p>
            <a:r>
              <a:rPr lang="en-IN"/>
              <a:t>Rating distribution in dataset</a:t>
            </a:r>
          </a:p>
        </p:txBody>
      </p:sp>
      <p:sp>
        <p:nvSpPr>
          <p:cNvPr id="4" name="Slide Number Placeholder 3">
            <a:extLst>
              <a:ext uri="{FF2B5EF4-FFF2-40B4-BE49-F238E27FC236}">
                <a16:creationId xmlns:a16="http://schemas.microsoft.com/office/drawing/2014/main" id="{6CBEA8ED-DA00-8925-B698-71A2725BFFBB}"/>
              </a:ext>
            </a:extLst>
          </p:cNvPr>
          <p:cNvSpPr>
            <a:spLocks noGrp="1"/>
          </p:cNvSpPr>
          <p:nvPr>
            <p:ph type="sldNum" sz="quarter" idx="4"/>
          </p:nvPr>
        </p:nvSpPr>
        <p:spPr/>
        <p:txBody>
          <a:bodyPr/>
          <a:lstStyle/>
          <a:p>
            <a:fld id="{D57F1E4F-1CFF-5643-939E-02111984F565}" type="slidenum">
              <a:rPr lang="en-US" smtClean="0"/>
              <a:pPr/>
              <a:t>6</a:t>
            </a:fld>
            <a:endParaRPr lang="en-US"/>
          </a:p>
        </p:txBody>
      </p:sp>
      <p:sp>
        <p:nvSpPr>
          <p:cNvPr id="10" name="TextBox 9">
            <a:extLst>
              <a:ext uri="{FF2B5EF4-FFF2-40B4-BE49-F238E27FC236}">
                <a16:creationId xmlns:a16="http://schemas.microsoft.com/office/drawing/2014/main" id="{8BAE86CA-C118-05C7-EDE2-EA95983B5456}"/>
              </a:ext>
            </a:extLst>
          </p:cNvPr>
          <p:cNvSpPr txBox="1"/>
          <p:nvPr/>
        </p:nvSpPr>
        <p:spPr>
          <a:xfrm>
            <a:off x="463280" y="1437990"/>
            <a:ext cx="5356355"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The</a:t>
            </a:r>
            <a:r>
              <a:rPr lang="en-US" dirty="0">
                <a:solidFill>
                  <a:schemeClr val="bg1"/>
                </a:solidFill>
                <a:ea typeface="+mn-lt"/>
                <a:cs typeface="+mn-lt"/>
              </a:rPr>
              <a:t> dataset includes user reviews with product details, ratings, and textual feedback. For sentiment classification, reviews with ratings of 1 and 2 are labeled as negative, while ratings of 4 and 5 are considered positive; reviews with a score of 3 are excluded. Compared to prior studies that focus on specific product categories, this dataset enhances model generalizability due to its diversity. </a:t>
            </a:r>
          </a:p>
          <a:p>
            <a:endParaRPr lang="en-US" dirty="0">
              <a:solidFill>
                <a:schemeClr val="bg1"/>
              </a:solidFill>
              <a:ea typeface="+mn-lt"/>
              <a:cs typeface="+mn-lt"/>
            </a:endParaRPr>
          </a:p>
          <a:p>
            <a:r>
              <a:rPr lang="en-US" dirty="0">
                <a:solidFill>
                  <a:schemeClr val="bg1"/>
                </a:solidFill>
                <a:ea typeface="+mn-lt"/>
                <a:cs typeface="+mn-lt"/>
              </a:rPr>
              <a:t>  • Polarity- 1 for negative and 2 for positive. </a:t>
            </a:r>
          </a:p>
          <a:p>
            <a:r>
              <a:rPr lang="en-US" dirty="0">
                <a:solidFill>
                  <a:schemeClr val="bg1"/>
                </a:solidFill>
                <a:ea typeface="+mn-lt"/>
                <a:cs typeface="+mn-lt"/>
              </a:rPr>
              <a:t>  • Title- Review heading. </a:t>
            </a:r>
          </a:p>
          <a:p>
            <a:r>
              <a:rPr lang="en-US" dirty="0">
                <a:solidFill>
                  <a:schemeClr val="bg1"/>
                </a:solidFill>
                <a:ea typeface="+mn-lt"/>
                <a:cs typeface="+mn-lt"/>
              </a:rPr>
              <a:t>  • Text- User-provided review body.</a:t>
            </a:r>
          </a:p>
          <a:p>
            <a:endParaRPr lang="en-US" dirty="0">
              <a:solidFill>
                <a:schemeClr val="bg1"/>
              </a:solidFill>
            </a:endParaRPr>
          </a:p>
          <a:p>
            <a:pPr marL="285750" indent="-285750">
              <a:buFont typeface="Arial"/>
              <a:buChar char="•"/>
            </a:pPr>
            <a:r>
              <a:rPr lang="en-US" dirty="0">
                <a:solidFill>
                  <a:schemeClr val="bg1"/>
                </a:solidFill>
                <a:ea typeface="+mn-lt"/>
                <a:cs typeface="+mn-lt"/>
              </a:rPr>
              <a:t>Negative sentiment has </a:t>
            </a:r>
            <a:r>
              <a:rPr lang="en-US" b="1" dirty="0">
                <a:solidFill>
                  <a:schemeClr val="bg1"/>
                </a:solidFill>
                <a:ea typeface="+mn-lt"/>
                <a:cs typeface="+mn-lt"/>
              </a:rPr>
              <a:t>160,000</a:t>
            </a:r>
            <a:r>
              <a:rPr lang="en-US" dirty="0">
                <a:solidFill>
                  <a:schemeClr val="bg1"/>
                </a:solidFill>
                <a:ea typeface="+mn-lt"/>
                <a:cs typeface="+mn-lt"/>
              </a:rPr>
              <a:t> entries.</a:t>
            </a:r>
            <a:endParaRPr lang="en-US" dirty="0">
              <a:solidFill>
                <a:schemeClr val="bg1"/>
              </a:solidFill>
            </a:endParaRPr>
          </a:p>
          <a:p>
            <a:pPr marL="285750" indent="-285750">
              <a:buFont typeface="Arial"/>
              <a:buChar char="•"/>
            </a:pPr>
            <a:r>
              <a:rPr lang="en-US" dirty="0">
                <a:solidFill>
                  <a:schemeClr val="bg1"/>
                </a:solidFill>
                <a:ea typeface="+mn-lt"/>
                <a:cs typeface="+mn-lt"/>
              </a:rPr>
              <a:t>Positive sentiment has </a:t>
            </a:r>
            <a:r>
              <a:rPr lang="en-US" b="1" dirty="0">
                <a:solidFill>
                  <a:schemeClr val="bg1"/>
                </a:solidFill>
                <a:ea typeface="+mn-lt"/>
                <a:cs typeface="+mn-lt"/>
              </a:rPr>
              <a:t>159,999</a:t>
            </a:r>
            <a:r>
              <a:rPr lang="en-US" dirty="0">
                <a:solidFill>
                  <a:schemeClr val="bg1"/>
                </a:solidFill>
                <a:ea typeface="+mn-lt"/>
                <a:cs typeface="+mn-lt"/>
              </a:rPr>
              <a:t> entries.</a:t>
            </a:r>
            <a:endParaRPr lang="en-US" dirty="0">
              <a:solidFill>
                <a:schemeClr val="bg1"/>
              </a:solidFill>
            </a:endParaRPr>
          </a:p>
          <a:p>
            <a:pPr marL="285750" indent="-285750">
              <a:buFont typeface="Arial"/>
              <a:buChar char="•"/>
            </a:pPr>
            <a:r>
              <a:rPr lang="en-US" dirty="0">
                <a:solidFill>
                  <a:schemeClr val="bg1"/>
                </a:solidFill>
                <a:ea typeface="+mn-lt"/>
                <a:cs typeface="+mn-lt"/>
              </a:rPr>
              <a:t>The dataset is balanced, ensuring fair model training for sentiment analysis.</a:t>
            </a:r>
            <a:endParaRPr lang="en-US" dirty="0">
              <a:solidFill>
                <a:schemeClr val="bg1"/>
              </a:solidFill>
            </a:endParaRPr>
          </a:p>
          <a:p>
            <a:endParaRPr lang="en-US" dirty="0"/>
          </a:p>
          <a:p>
            <a:endParaRPr lang="en-US" dirty="0"/>
          </a:p>
          <a:p>
            <a:endParaRPr lang="en-US" dirty="0"/>
          </a:p>
        </p:txBody>
      </p:sp>
      <p:pic>
        <p:nvPicPr>
          <p:cNvPr id="5" name="Picture 4">
            <a:extLst>
              <a:ext uri="{FF2B5EF4-FFF2-40B4-BE49-F238E27FC236}">
                <a16:creationId xmlns:a16="http://schemas.microsoft.com/office/drawing/2014/main" id="{1D12F129-1993-DDBF-8336-1F1BD92E8E97}"/>
              </a:ext>
            </a:extLst>
          </p:cNvPr>
          <p:cNvPicPr>
            <a:picLocks noChangeAspect="1"/>
          </p:cNvPicPr>
          <p:nvPr/>
        </p:nvPicPr>
        <p:blipFill>
          <a:blip r:embed="rId2"/>
          <a:stretch>
            <a:fillRect/>
          </a:stretch>
        </p:blipFill>
        <p:spPr>
          <a:xfrm>
            <a:off x="6372367" y="4961085"/>
            <a:ext cx="4097924" cy="1410217"/>
          </a:xfrm>
          <a:prstGeom prst="rect">
            <a:avLst/>
          </a:prstGeom>
        </p:spPr>
      </p:pic>
      <p:pic>
        <p:nvPicPr>
          <p:cNvPr id="12" name="Picture 11">
            <a:extLst>
              <a:ext uri="{FF2B5EF4-FFF2-40B4-BE49-F238E27FC236}">
                <a16:creationId xmlns:a16="http://schemas.microsoft.com/office/drawing/2014/main" id="{F3B3CA40-30F7-B334-3EEB-22B42D9FD239}"/>
              </a:ext>
            </a:extLst>
          </p:cNvPr>
          <p:cNvPicPr>
            <a:picLocks noChangeAspect="1"/>
          </p:cNvPicPr>
          <p:nvPr/>
        </p:nvPicPr>
        <p:blipFill>
          <a:blip r:embed="rId3"/>
          <a:stretch>
            <a:fillRect/>
          </a:stretch>
        </p:blipFill>
        <p:spPr>
          <a:xfrm>
            <a:off x="5842625" y="1419606"/>
            <a:ext cx="5268060" cy="3353268"/>
          </a:xfrm>
          <a:prstGeom prst="rect">
            <a:avLst/>
          </a:prstGeom>
        </p:spPr>
      </p:pic>
    </p:spTree>
    <p:extLst>
      <p:ext uri="{BB962C8B-B14F-4D97-AF65-F5344CB8AC3E}">
        <p14:creationId xmlns:p14="http://schemas.microsoft.com/office/powerpoint/2010/main" val="425198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8018-9EF0-7F3B-ED2F-86619EEF6AEE}"/>
              </a:ext>
            </a:extLst>
          </p:cNvPr>
          <p:cNvSpPr>
            <a:spLocks noGrp="1"/>
          </p:cNvSpPr>
          <p:nvPr>
            <p:ph type="title"/>
          </p:nvPr>
        </p:nvSpPr>
        <p:spPr>
          <a:xfrm>
            <a:off x="646110" y="0"/>
            <a:ext cx="10225089" cy="1251585"/>
          </a:xfrm>
        </p:spPr>
        <p:txBody>
          <a:bodyPr/>
          <a:lstStyle/>
          <a:p>
            <a:r>
              <a:rPr lang="en-IN"/>
              <a:t>MODEL</a:t>
            </a:r>
          </a:p>
        </p:txBody>
      </p:sp>
      <p:sp>
        <p:nvSpPr>
          <p:cNvPr id="3" name="Content Placeholder 2">
            <a:extLst>
              <a:ext uri="{FF2B5EF4-FFF2-40B4-BE49-F238E27FC236}">
                <a16:creationId xmlns:a16="http://schemas.microsoft.com/office/drawing/2014/main" id="{3CB52DD7-CAD8-269F-51EF-B70B7D051BE7}"/>
              </a:ext>
            </a:extLst>
          </p:cNvPr>
          <p:cNvSpPr>
            <a:spLocks noGrp="1"/>
          </p:cNvSpPr>
          <p:nvPr>
            <p:ph sz="half" idx="2"/>
          </p:nvPr>
        </p:nvSpPr>
        <p:spPr>
          <a:xfrm>
            <a:off x="352841" y="1157681"/>
            <a:ext cx="4999837" cy="5489287"/>
          </a:xfrm>
        </p:spPr>
        <p:txBody>
          <a:bodyPr/>
          <a:lstStyle/>
          <a:p>
            <a:r>
              <a:rPr lang="en-US" sz="2400" b="1" u="sng"/>
              <a:t>LOGISTIC REGRESSION</a:t>
            </a:r>
            <a:endParaRPr lang="en-US" sz="2000"/>
          </a:p>
          <a:p>
            <a:pPr marL="342900" indent="-342900">
              <a:buFont typeface="Arial" panose="020B0604020202020204" pitchFamily="34" charset="0"/>
              <a:buChar char="•"/>
            </a:pPr>
            <a:r>
              <a:rPr lang="en-US" sz="1600" b="1"/>
              <a:t>Logistic Regression</a:t>
            </a:r>
            <a:r>
              <a:rPr lang="en-US" sz="1600"/>
              <a:t> is a supervised machine learning algorithm used for classification tasks</a:t>
            </a:r>
          </a:p>
          <a:p>
            <a:pPr marL="342900" indent="-342900">
              <a:buFont typeface="Arial" panose="020B0604020202020204" pitchFamily="34" charset="0"/>
              <a:buChar char="•"/>
            </a:pPr>
            <a:r>
              <a:rPr lang="en-US" sz="1600"/>
              <a:t>Unlike linear regression, it predicts probabilities and maps them to binary outcomes (0 or 1) using the </a:t>
            </a:r>
            <a:r>
              <a:rPr lang="en-US" sz="1600" b="1"/>
              <a:t>sigmoid function</a:t>
            </a:r>
            <a:r>
              <a:rPr lang="en-US" sz="1600"/>
              <a:t>.</a:t>
            </a:r>
          </a:p>
          <a:p>
            <a:pPr marL="342900" indent="-342900">
              <a:buFont typeface="Arial" panose="020B0604020202020204" pitchFamily="34" charset="0"/>
              <a:buChar char="•"/>
            </a:pPr>
            <a:r>
              <a:rPr lang="en-US" sz="1600"/>
              <a:t>It is widely used for </a:t>
            </a:r>
            <a:r>
              <a:rPr lang="en-US" sz="1600" b="1"/>
              <a:t>sentiment analysis</a:t>
            </a:r>
            <a:r>
              <a:rPr lang="en-US" sz="1600"/>
              <a:t>, such as predicting positive or negative sentiments in Amazon reviews.</a:t>
            </a:r>
          </a:p>
          <a:p>
            <a:pPr marL="342900" indent="-342900">
              <a:buFont typeface="Arial" panose="020B0604020202020204" pitchFamily="34" charset="0"/>
              <a:buChar char="•"/>
            </a:pPr>
            <a:r>
              <a:rPr lang="en-US" sz="1600"/>
              <a:t>The algorithm is </a:t>
            </a:r>
            <a:r>
              <a:rPr lang="en-US" sz="1600" b="1"/>
              <a:t>fast, simple, and efficient</a:t>
            </a:r>
            <a:r>
              <a:rPr lang="en-US" sz="1600"/>
              <a:t> for handling large datasets.</a:t>
            </a:r>
            <a:br>
              <a:rPr lang="en-US" sz="1800" cap="none">
                <a:latin typeface="+mn-lt"/>
              </a:rPr>
            </a:br>
            <a:endParaRPr lang="en-IN"/>
          </a:p>
        </p:txBody>
      </p:sp>
      <p:sp>
        <p:nvSpPr>
          <p:cNvPr id="5" name="Slide Number Placeholder 4">
            <a:extLst>
              <a:ext uri="{FF2B5EF4-FFF2-40B4-BE49-F238E27FC236}">
                <a16:creationId xmlns:a16="http://schemas.microsoft.com/office/drawing/2014/main" id="{6C625E66-4BE5-8885-6FE9-EF89E609FB3E}"/>
              </a:ext>
            </a:extLst>
          </p:cNvPr>
          <p:cNvSpPr>
            <a:spLocks noGrp="1"/>
          </p:cNvSpPr>
          <p:nvPr>
            <p:ph type="sldNum" sz="quarter" idx="12"/>
          </p:nvPr>
        </p:nvSpPr>
        <p:spPr/>
        <p:txBody>
          <a:bodyPr/>
          <a:lstStyle/>
          <a:p>
            <a:fld id="{D57F1E4F-1CFF-5643-939E-02111984F565}" type="slidenum">
              <a:rPr lang="en-US" smtClean="0"/>
              <a:pPr/>
              <a:t>7</a:t>
            </a:fld>
            <a:endParaRPr lang="en-US"/>
          </a:p>
        </p:txBody>
      </p:sp>
      <p:pic>
        <p:nvPicPr>
          <p:cNvPr id="6" name="Picture 4" descr="Master Logistic Regression in Machine Learning with Python 3: A  Comprehensive Guide – Innovate Yourself">
            <a:extLst>
              <a:ext uri="{FF2B5EF4-FFF2-40B4-BE49-F238E27FC236}">
                <a16:creationId xmlns:a16="http://schemas.microsoft.com/office/drawing/2014/main" id="{EF8AD2EF-3338-B992-3A47-88AD0114B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479" y="437677"/>
            <a:ext cx="5233720" cy="2666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AA08D2-7F96-622E-698C-F4C7272BFE8A}"/>
              </a:ext>
            </a:extLst>
          </p:cNvPr>
          <p:cNvPicPr>
            <a:picLocks noChangeAspect="1"/>
          </p:cNvPicPr>
          <p:nvPr/>
        </p:nvPicPr>
        <p:blipFill>
          <a:blip r:embed="rId3"/>
          <a:srcRect t="26683"/>
          <a:stretch/>
        </p:blipFill>
        <p:spPr>
          <a:xfrm>
            <a:off x="6376697" y="3433255"/>
            <a:ext cx="4135913" cy="566034"/>
          </a:xfrm>
          <a:prstGeom prst="rect">
            <a:avLst/>
          </a:prstGeom>
        </p:spPr>
      </p:pic>
      <p:sp>
        <p:nvSpPr>
          <p:cNvPr id="10" name="TextBox 9">
            <a:extLst>
              <a:ext uri="{FF2B5EF4-FFF2-40B4-BE49-F238E27FC236}">
                <a16:creationId xmlns:a16="http://schemas.microsoft.com/office/drawing/2014/main" id="{4D5F52B4-0BCD-1591-B03C-CF5F0C9D1B4B}"/>
              </a:ext>
            </a:extLst>
          </p:cNvPr>
          <p:cNvSpPr txBox="1"/>
          <p:nvPr/>
        </p:nvSpPr>
        <p:spPr>
          <a:xfrm>
            <a:off x="6376698" y="4431893"/>
            <a:ext cx="4597524" cy="1600438"/>
          </a:xfrm>
          <a:prstGeom prst="rect">
            <a:avLst/>
          </a:prstGeom>
          <a:noFill/>
        </p:spPr>
        <p:txBody>
          <a:bodyPr wrap="square">
            <a:spAutoFit/>
          </a:bodyPr>
          <a:lstStyle/>
          <a:p>
            <a:r>
              <a:rPr lang="en-US" sz="1400">
                <a:solidFill>
                  <a:schemeClr val="bg1"/>
                </a:solidFill>
              </a:rPr>
              <a:t>P(y =1|X) represents the probability that a given input X belongs to class 1 (positive sentiment). </a:t>
            </a:r>
          </a:p>
          <a:p>
            <a:r>
              <a:rPr lang="en-US" sz="1400">
                <a:solidFill>
                  <a:schemeClr val="bg1"/>
                </a:solidFill>
              </a:rPr>
              <a:t>• β0 is the bias term. </a:t>
            </a:r>
          </a:p>
          <a:p>
            <a:r>
              <a:rPr lang="en-US" sz="1400">
                <a:solidFill>
                  <a:schemeClr val="bg1"/>
                </a:solidFill>
              </a:rPr>
              <a:t>• β1,β2,...,βn are the model coefficients learned during training. </a:t>
            </a:r>
          </a:p>
          <a:p>
            <a:r>
              <a:rPr lang="en-US" sz="1400">
                <a:solidFill>
                  <a:schemeClr val="bg1"/>
                </a:solidFill>
              </a:rPr>
              <a:t>• X1,X2,...,</a:t>
            </a:r>
            <a:r>
              <a:rPr lang="en-US" sz="1400" err="1">
                <a:solidFill>
                  <a:schemeClr val="bg1"/>
                </a:solidFill>
              </a:rPr>
              <a:t>Xn</a:t>
            </a:r>
            <a:r>
              <a:rPr lang="en-US" sz="1400">
                <a:solidFill>
                  <a:schemeClr val="bg1"/>
                </a:solidFill>
              </a:rPr>
              <a:t> are the input features extracted from the text using TF-IDF.</a:t>
            </a:r>
            <a:endParaRPr lang="en-IN" sz="1400">
              <a:solidFill>
                <a:schemeClr val="bg1"/>
              </a:solidFill>
            </a:endParaRPr>
          </a:p>
        </p:txBody>
      </p:sp>
    </p:spTree>
    <p:extLst>
      <p:ext uri="{BB962C8B-B14F-4D97-AF65-F5344CB8AC3E}">
        <p14:creationId xmlns:p14="http://schemas.microsoft.com/office/powerpoint/2010/main" val="132288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438-C2A9-2F88-A07D-38137A8DC37B}"/>
              </a:ext>
            </a:extLst>
          </p:cNvPr>
          <p:cNvSpPr>
            <a:spLocks noGrp="1"/>
          </p:cNvSpPr>
          <p:nvPr>
            <p:ph type="title"/>
          </p:nvPr>
        </p:nvSpPr>
        <p:spPr/>
        <p:txBody>
          <a:bodyPr/>
          <a:lstStyle/>
          <a:p>
            <a:r>
              <a:rPr lang="en-IN"/>
              <a:t>BLOCK DIAGRAM</a:t>
            </a:r>
          </a:p>
        </p:txBody>
      </p:sp>
      <p:sp>
        <p:nvSpPr>
          <p:cNvPr id="5" name="Slide Number Placeholder 4">
            <a:extLst>
              <a:ext uri="{FF2B5EF4-FFF2-40B4-BE49-F238E27FC236}">
                <a16:creationId xmlns:a16="http://schemas.microsoft.com/office/drawing/2014/main" id="{4A9046D8-FC9B-6DE8-2324-BBF14C275A4F}"/>
              </a:ext>
            </a:extLst>
          </p:cNvPr>
          <p:cNvSpPr>
            <a:spLocks noGrp="1"/>
          </p:cNvSpPr>
          <p:nvPr>
            <p:ph type="sldNum" sz="quarter" idx="12"/>
          </p:nvPr>
        </p:nvSpPr>
        <p:spPr/>
        <p:txBody>
          <a:bodyPr/>
          <a:lstStyle/>
          <a:p>
            <a:fld id="{D57F1E4F-1CFF-5643-939E-02111984F565}" type="slidenum">
              <a:rPr lang="en-US" smtClean="0"/>
              <a:pPr/>
              <a:t>8</a:t>
            </a:fld>
            <a:endParaRPr lang="en-US"/>
          </a:p>
        </p:txBody>
      </p:sp>
      <p:pic>
        <p:nvPicPr>
          <p:cNvPr id="7" name="Picture 6">
            <a:extLst>
              <a:ext uri="{FF2B5EF4-FFF2-40B4-BE49-F238E27FC236}">
                <a16:creationId xmlns:a16="http://schemas.microsoft.com/office/drawing/2014/main" id="{0969F888-833B-675E-3304-1B5478918F05}"/>
              </a:ext>
            </a:extLst>
          </p:cNvPr>
          <p:cNvPicPr>
            <a:picLocks noChangeAspect="1"/>
          </p:cNvPicPr>
          <p:nvPr/>
        </p:nvPicPr>
        <p:blipFill>
          <a:blip r:embed="rId2"/>
          <a:stretch>
            <a:fillRect/>
          </a:stretch>
        </p:blipFill>
        <p:spPr>
          <a:xfrm>
            <a:off x="1953224" y="1981066"/>
            <a:ext cx="7895575" cy="4085437"/>
          </a:xfrm>
          <a:prstGeom prst="rect">
            <a:avLst/>
          </a:prstGeom>
        </p:spPr>
      </p:pic>
    </p:spTree>
    <p:extLst>
      <p:ext uri="{BB962C8B-B14F-4D97-AF65-F5344CB8AC3E}">
        <p14:creationId xmlns:p14="http://schemas.microsoft.com/office/powerpoint/2010/main" val="2434930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A5270-1AAA-C89B-25EE-D2CF6A0ED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3E531-F25C-C0B5-1B50-6ECABBD62DE8}"/>
              </a:ext>
            </a:extLst>
          </p:cNvPr>
          <p:cNvSpPr>
            <a:spLocks noGrp="1"/>
          </p:cNvSpPr>
          <p:nvPr>
            <p:ph type="title"/>
          </p:nvPr>
        </p:nvSpPr>
        <p:spPr>
          <a:xfrm>
            <a:off x="3382297" y="295729"/>
            <a:ext cx="4041058" cy="767687"/>
          </a:xfrm>
        </p:spPr>
        <p:txBody>
          <a:bodyPr/>
          <a:lstStyle/>
          <a:p>
            <a:r>
              <a:rPr lang="en-US"/>
              <a:t>Methodology</a:t>
            </a:r>
            <a:endParaRPr lang="en-IN"/>
          </a:p>
        </p:txBody>
      </p:sp>
      <p:sp>
        <p:nvSpPr>
          <p:cNvPr id="3" name="Content Placeholder 2">
            <a:extLst>
              <a:ext uri="{FF2B5EF4-FFF2-40B4-BE49-F238E27FC236}">
                <a16:creationId xmlns:a16="http://schemas.microsoft.com/office/drawing/2014/main" id="{BF347464-E809-BAD0-3F6A-471A02735620}"/>
              </a:ext>
            </a:extLst>
          </p:cNvPr>
          <p:cNvSpPr>
            <a:spLocks noGrp="1"/>
          </p:cNvSpPr>
          <p:nvPr>
            <p:ph sz="half" idx="2"/>
          </p:nvPr>
        </p:nvSpPr>
        <p:spPr>
          <a:xfrm>
            <a:off x="589935" y="875071"/>
            <a:ext cx="10432026" cy="5697031"/>
          </a:xfrm>
        </p:spPr>
        <p:txBody>
          <a:bodyPr vert="horz" lIns="91440" tIns="45720" rIns="91440" bIns="45720" rtlCol="0" anchor="t">
            <a:noAutofit/>
          </a:bodyPr>
          <a:lstStyle/>
          <a:p>
            <a:pPr>
              <a:lnSpc>
                <a:spcPct val="100000"/>
              </a:lnSpc>
            </a:pPr>
            <a:r>
              <a:rPr lang="en-US" sz="1600" dirty="0"/>
              <a:t>1. </a:t>
            </a:r>
            <a:r>
              <a:rPr lang="en-US" sz="1600" b="1" dirty="0"/>
              <a:t>DATA ACQUISITION</a:t>
            </a:r>
          </a:p>
          <a:p>
            <a:pPr>
              <a:lnSpc>
                <a:spcPct val="100000"/>
              </a:lnSpc>
            </a:pPr>
            <a:r>
              <a:rPr lang="en-US" sz="1600" dirty="0"/>
              <a:t> 	- Collect Amazon product reviews from </a:t>
            </a:r>
            <a:r>
              <a:rPr lang="en-US" sz="1600" b="1" dirty="0"/>
              <a:t>Kaggle datasets.</a:t>
            </a:r>
            <a:r>
              <a:rPr lang="en-US" sz="1600" dirty="0"/>
              <a:t> </a:t>
            </a:r>
          </a:p>
          <a:p>
            <a:pPr>
              <a:lnSpc>
                <a:spcPct val="100000"/>
              </a:lnSpc>
            </a:pPr>
            <a:r>
              <a:rPr lang="en-US" sz="1600" dirty="0"/>
              <a:t>     	- The dataset includes customer reviews, ratings, and metadata. </a:t>
            </a:r>
          </a:p>
          <a:p>
            <a:pPr>
              <a:lnSpc>
                <a:spcPct val="100000"/>
              </a:lnSpc>
            </a:pPr>
            <a:r>
              <a:rPr lang="en-US" sz="1600" dirty="0"/>
              <a:t>	• Polarity- 1 for negative and 2 for positive. • Title- Review heading. • Text- User-provided review body.</a:t>
            </a:r>
          </a:p>
          <a:p>
            <a:pPr>
              <a:lnSpc>
                <a:spcPct val="100000"/>
              </a:lnSpc>
            </a:pPr>
            <a:r>
              <a:rPr lang="en-US" sz="1600" b="1" dirty="0"/>
              <a:t>2.DATA REVIEWING</a:t>
            </a:r>
          </a:p>
          <a:p>
            <a:pPr>
              <a:lnSpc>
                <a:spcPct val="100000"/>
              </a:lnSpc>
            </a:pPr>
            <a:r>
              <a:rPr lang="en-US" sz="1600" dirty="0"/>
              <a:t>   	- Examine the dataset structure to identify missing values. </a:t>
            </a:r>
          </a:p>
          <a:p>
            <a:pPr>
              <a:lnSpc>
                <a:spcPct val="100000"/>
              </a:lnSpc>
            </a:pPr>
            <a:r>
              <a:rPr lang="en-US" sz="1600" dirty="0"/>
              <a:t>	- Confirm that text columns (like review title and text) are stored as strings. </a:t>
            </a:r>
          </a:p>
          <a:p>
            <a:pPr>
              <a:lnSpc>
                <a:spcPct val="100000"/>
              </a:lnSpc>
            </a:pPr>
            <a:r>
              <a:rPr lang="en-US" sz="1600" dirty="0"/>
              <a:t>3. </a:t>
            </a:r>
            <a:r>
              <a:rPr lang="en-US" sz="1600" b="1" dirty="0"/>
              <a:t>DATA PRE-PROCESSING</a:t>
            </a:r>
          </a:p>
          <a:p>
            <a:pPr>
              <a:lnSpc>
                <a:spcPct val="100000"/>
              </a:lnSpc>
            </a:pPr>
            <a:r>
              <a:rPr lang="en-US" sz="1600" dirty="0"/>
              <a:t>	• </a:t>
            </a:r>
            <a:r>
              <a:rPr lang="en-US" sz="1600" b="1" dirty="0"/>
              <a:t>Lowercasing</a:t>
            </a:r>
            <a:r>
              <a:rPr lang="en-US" sz="1600" dirty="0"/>
              <a:t>- Converts all text to lowercase to maintain uniformity and prevent duplicate word representations. </a:t>
            </a:r>
          </a:p>
          <a:p>
            <a:pPr>
              <a:lnSpc>
                <a:spcPct val="100000"/>
              </a:lnSpc>
            </a:pPr>
            <a:r>
              <a:rPr lang="en-US" sz="1600" dirty="0"/>
              <a:t>	• </a:t>
            </a:r>
            <a:r>
              <a:rPr lang="en-US" sz="1600" b="1" dirty="0"/>
              <a:t>Removing Special Characters and Punctuation- </a:t>
            </a:r>
            <a:r>
              <a:rPr lang="en-US" sz="1600" dirty="0"/>
              <a:t>Eliminates non-alphanumeric symbols (e.g., @,!,#) that do not contribute to sentiment analysis.</a:t>
            </a:r>
          </a:p>
          <a:p>
            <a:pPr>
              <a:lnSpc>
                <a:spcPct val="100000"/>
              </a:lnSpc>
            </a:pPr>
            <a:endParaRPr lang="en-IN" sz="1600" dirty="0"/>
          </a:p>
        </p:txBody>
      </p:sp>
      <p:sp>
        <p:nvSpPr>
          <p:cNvPr id="5" name="Slide Number Placeholder 4">
            <a:extLst>
              <a:ext uri="{FF2B5EF4-FFF2-40B4-BE49-F238E27FC236}">
                <a16:creationId xmlns:a16="http://schemas.microsoft.com/office/drawing/2014/main" id="{2D7A31C7-EA4E-48B9-0DDD-72CCEC21D9B2}"/>
              </a:ext>
            </a:extLst>
          </p:cNvPr>
          <p:cNvSpPr>
            <a:spLocks noGrp="1"/>
          </p:cNvSpPr>
          <p:nvPr>
            <p:ph type="sldNum" sz="quarter" idx="12"/>
          </p:nvPr>
        </p:nvSpPr>
        <p:spPr/>
        <p:txBody>
          <a:bodyPr/>
          <a:lstStyle/>
          <a:p>
            <a:fld id="{D57F1E4F-1CFF-5643-939E-02111984F565}" type="slidenum">
              <a:rPr lang="en-US" smtClean="0"/>
              <a:pPr/>
              <a:t>9</a:t>
            </a:fld>
            <a:endParaRPr lang="en-US"/>
          </a:p>
        </p:txBody>
      </p:sp>
    </p:spTree>
    <p:extLst>
      <p:ext uri="{BB962C8B-B14F-4D97-AF65-F5344CB8AC3E}">
        <p14:creationId xmlns:p14="http://schemas.microsoft.com/office/powerpoint/2010/main" val="3481098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C8CCD9-F6FE-4B38-9404-AB521421462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1865C7-9EE7-4714-A46D-39557B785CD6}">
  <ds:schemaRefs>
    <ds:schemaRef ds:uri="http://schemas.microsoft.com/sharepoint/v3/contenttype/forms"/>
  </ds:schemaRefs>
</ds:datastoreItem>
</file>

<file path=customXml/itemProps3.xml><?xml version="1.0" encoding="utf-8"?>
<ds:datastoreItem xmlns:ds="http://schemas.openxmlformats.org/officeDocument/2006/customXml" ds:itemID="{57B9EABA-A22D-431D-A3B4-13E54F6F2FC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3185</TotalTime>
  <Words>1915</Words>
  <Application>Microsoft Office PowerPoint</Application>
  <PresentationFormat>Widescreen</PresentationFormat>
  <Paragraphs>139</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Biome</vt:lpstr>
      <vt:lpstr>Calibri</vt:lpstr>
      <vt:lpstr>Century Gothic</vt:lpstr>
      <vt:lpstr>Inter</vt:lpstr>
      <vt:lpstr>Wingdings 3</vt:lpstr>
      <vt:lpstr>Ion</vt:lpstr>
      <vt:lpstr>SENTIMENT ANALYSIS ON Amazon review </vt:lpstr>
      <vt:lpstr>INTRODUCTION</vt:lpstr>
      <vt:lpstr>PROBLEM STATEMENT</vt:lpstr>
      <vt:lpstr>OBJECTIVES</vt:lpstr>
      <vt:lpstr>DATASET DESCRIPTION</vt:lpstr>
      <vt:lpstr>Rating distribution in dataset</vt:lpstr>
      <vt:lpstr>MODEL</vt:lpstr>
      <vt:lpstr>BLOCK DIAGRAM</vt:lpstr>
      <vt:lpstr>Methodology</vt:lpstr>
      <vt:lpstr>PowerPoint Presentation</vt:lpstr>
      <vt:lpstr>Methodology</vt:lpstr>
      <vt:lpstr>WORD CLOUD</vt:lpstr>
      <vt:lpstr>MODEL RESPONSE TO DATASET SIZE</vt:lpstr>
      <vt:lpstr>TEXT SUMMARIZATION </vt:lpstr>
      <vt:lpstr>PowerPoint Presentation</vt:lpstr>
      <vt:lpstr>RESULTS</vt:lpstr>
      <vt:lpstr>Result's AND METRICS</vt:lpstr>
      <vt:lpstr>CONCLUSION</vt:lpstr>
      <vt:lpstr>FUTURE W0RK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dc:creator>Ramkumar K R</dc:creator>
  <cp:lastModifiedBy>Ramkumar K R</cp:lastModifiedBy>
  <cp:revision>33</cp:revision>
  <dcterms:created xsi:type="dcterms:W3CDTF">2024-01-28T19:44:07Z</dcterms:created>
  <dcterms:modified xsi:type="dcterms:W3CDTF">2025-04-17T00:25:24Z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